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autoCompressPictures="0">
  <p:sldMasterIdLst>
    <p:sldMasterId id="2147483648" r:id="rId4"/>
    <p:sldMasterId id="2147483650" r:id="rId5"/>
    <p:sldMasterId id="2147483719" r:id="rId6"/>
    <p:sldMasterId id="2147483702" r:id="rId7"/>
    <p:sldMasterId id="2147483704" r:id="rId8"/>
  </p:sldMasterIdLst>
  <p:notesMasterIdLst>
    <p:notesMasterId r:id="rId37"/>
  </p:notesMasterIdLst>
  <p:sldIdLst>
    <p:sldId id="256" r:id="rId9"/>
    <p:sldId id="447" r:id="rId10"/>
    <p:sldId id="457" r:id="rId11"/>
    <p:sldId id="455" r:id="rId12"/>
    <p:sldId id="448" r:id="rId13"/>
    <p:sldId id="421" r:id="rId14"/>
    <p:sldId id="462" r:id="rId15"/>
    <p:sldId id="419" r:id="rId16"/>
    <p:sldId id="470" r:id="rId17"/>
    <p:sldId id="463" r:id="rId18"/>
    <p:sldId id="420" r:id="rId19"/>
    <p:sldId id="467" r:id="rId20"/>
    <p:sldId id="433" r:id="rId21"/>
    <p:sldId id="390" r:id="rId22"/>
    <p:sldId id="459" r:id="rId23"/>
    <p:sldId id="465" r:id="rId24"/>
    <p:sldId id="434" r:id="rId25"/>
    <p:sldId id="475" r:id="rId26"/>
    <p:sldId id="413" r:id="rId27"/>
    <p:sldId id="380" r:id="rId28"/>
    <p:sldId id="460" r:id="rId29"/>
    <p:sldId id="461" r:id="rId30"/>
    <p:sldId id="432" r:id="rId31"/>
    <p:sldId id="471" r:id="rId32"/>
    <p:sldId id="429" r:id="rId33"/>
    <p:sldId id="474" r:id="rId34"/>
    <p:sldId id="473" r:id="rId35"/>
    <p:sldId id="310" r:id="rId36"/>
  </p:sldIdLst>
  <p:sldSz cx="12192000" cy="6858000"/>
  <p:notesSz cx="6858000" cy="9144000"/>
  <p:defaultTextStyle>
    <a:defPPr>
      <a:defRPr lang="en-US"/>
    </a:defPPr>
    <a:lvl1pPr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54B860-CEE6-0E18-DD51-A12D3E9B206F}" name="Charlotte Raby" initials="CR" userId="S::craby@wandlelearningpartnership.org.uk::20cc37f3-5b0f-4c5a-a0b7-8f276c615243" providerId="AD"/>
  <p188:author id="{CE07B5FA-50CB-BF89-AFFB-5559C5452DA1}" name="Duffy Parry" initials="DP [7]" userId="Anonymous_Duffy Parry"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Duffy Parry" initials="DP [6]" lastIdx="1" clrIdx="6"/>
  <p:cmAuthor id="1" name="Charlotte Raby" initials="CR" lastIdx="5" clrIdx="0"/>
  <p:cmAuthor id="8" name="Duffy Parry" initials="DP [7]" lastIdx="1" clrIdx="7"/>
  <p:cmAuthor id="2" name="Duffy Parry" initials="DP" lastIdx="1" clrIdx="1"/>
  <p:cmAuthor id="9" name="Microsoft Office User" initials="MOU" lastIdx="6" clrIdx="8">
    <p:extLst>
      <p:ext uri="{19B8F6BF-5375-455C-9EA6-DF929625EA0E}">
        <p15:presenceInfo xmlns:p15="http://schemas.microsoft.com/office/powerpoint/2012/main" userId="Microsoft Office User" providerId="None"/>
      </p:ext>
    </p:extLst>
  </p:cmAuthor>
  <p:cmAuthor id="3" name="Duffy Parry" initials="DP [2]" lastIdx="1" clrIdx="2"/>
  <p:cmAuthor id="4" name="Duffy Parry" initials="DP [3]" lastIdx="1" clrIdx="3"/>
  <p:cmAuthor id="5" name="Duffy Parry" initials="DP [4]" lastIdx="1" clrIdx="4"/>
  <p:cmAuthor id="6" name="Duffy Parry" initials="DP [5]"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7E32"/>
    <a:srgbClr val="EDCD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BAF71B-4920-F628-3DCF-75C617766E3F}" v="2" dt="2023-08-15T15:02:40.848"/>
    <p1510:client id="{6E9EF36D-0223-D141-C8B0-0D8D7406C8A3}" v="1" dt="2023-09-07T15:28:07.837"/>
    <p1510:client id="{72BDD77A-71FE-C05E-6575-AFFB9F6CE084}" v="1" dt="2023-09-08T15:08:09.136"/>
    <p1510:client id="{C290DDCB-8173-4B1E-A32C-95A508C7F223}" v="15" dt="2023-08-15T16:01:55.1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833"/>
    <p:restoredTop sz="66859" autoAdjust="0"/>
  </p:normalViewPr>
  <p:slideViewPr>
    <p:cSldViewPr snapToGrid="0">
      <p:cViewPr varScale="1">
        <p:scale>
          <a:sx n="46" d="100"/>
          <a:sy n="46" d="100"/>
        </p:scale>
        <p:origin x="164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commentAuthors" Target="commentAuthors.xml"/><Relationship Id="rId46"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notesMaster" Target="notesMasters/notesMaster1.xml"/><Relationship Id="rId40" Type="http://schemas.openxmlformats.org/officeDocument/2006/relationships/viewProps" Target="view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Paxton" userId="S::spaxton@wandlelearningpartnership.org.uk::2df68680-0ec5-4347-a5b4-6b217d65efa5" providerId="AD" clId="Web-{3B359B7C-888F-373A-17D9-9F69D583243C}"/>
    <pc:docChg chg="modSld">
      <pc:chgData name="Sarah Paxton" userId="S::spaxton@wandlelearningpartnership.org.uk::2df68680-0ec5-4347-a5b4-6b217d65efa5" providerId="AD" clId="Web-{3B359B7C-888F-373A-17D9-9F69D583243C}" dt="2023-05-10T11:19:13.164" v="26"/>
      <pc:docMkLst>
        <pc:docMk/>
      </pc:docMkLst>
      <pc:sldChg chg="modNotes">
        <pc:chgData name="Sarah Paxton" userId="S::spaxton@wandlelearningpartnership.org.uk::2df68680-0ec5-4347-a5b4-6b217d65efa5" providerId="AD" clId="Web-{3B359B7C-888F-373A-17D9-9F69D583243C}" dt="2023-05-10T11:19:13.164" v="26"/>
        <pc:sldMkLst>
          <pc:docMk/>
          <pc:sldMk cId="676117910" sldId="447"/>
        </pc:sldMkLst>
      </pc:sldChg>
    </pc:docChg>
  </pc:docChgLst>
  <pc:docChgLst>
    <pc:chgData name="Sarah Paxton" userId="S::spaxton@wandlelearningpartnership.org.uk::2df68680-0ec5-4347-a5b4-6b217d65efa5" providerId="AD" clId="Web-{727F27E1-C22C-5523-FE38-F7D0A0558772}"/>
    <pc:docChg chg="modSld">
      <pc:chgData name="Sarah Paxton" userId="S::spaxton@wandlelearningpartnership.org.uk::2df68680-0ec5-4347-a5b4-6b217d65efa5" providerId="AD" clId="Web-{727F27E1-C22C-5523-FE38-F7D0A0558772}" dt="2023-05-09T09:41:30.154" v="11" actId="14100"/>
      <pc:docMkLst>
        <pc:docMk/>
      </pc:docMkLst>
      <pc:sldChg chg="modSp">
        <pc:chgData name="Sarah Paxton" userId="S::spaxton@wandlelearningpartnership.org.uk::2df68680-0ec5-4347-a5b4-6b217d65efa5" providerId="AD" clId="Web-{727F27E1-C22C-5523-FE38-F7D0A0558772}" dt="2023-05-09T09:41:30.154" v="11" actId="14100"/>
        <pc:sldMkLst>
          <pc:docMk/>
          <pc:sldMk cId="322712400" sldId="380"/>
        </pc:sldMkLst>
        <pc:spChg chg="mod">
          <ac:chgData name="Sarah Paxton" userId="S::spaxton@wandlelearningpartnership.org.uk::2df68680-0ec5-4347-a5b4-6b217d65efa5" providerId="AD" clId="Web-{727F27E1-C22C-5523-FE38-F7D0A0558772}" dt="2023-05-09T09:41:30.154" v="11" actId="14100"/>
          <ac:spMkLst>
            <pc:docMk/>
            <pc:sldMk cId="322712400" sldId="380"/>
            <ac:spMk id="4" creationId="{8481A8C2-E3D2-5A46-8FC1-D043DCBCF8E8}"/>
          </ac:spMkLst>
        </pc:spChg>
      </pc:sldChg>
      <pc:sldChg chg="modSp">
        <pc:chgData name="Sarah Paxton" userId="S::spaxton@wandlelearningpartnership.org.uk::2df68680-0ec5-4347-a5b4-6b217d65efa5" providerId="AD" clId="Web-{727F27E1-C22C-5523-FE38-F7D0A0558772}" dt="2023-05-09T09:40:59.230" v="3" actId="20577"/>
        <pc:sldMkLst>
          <pc:docMk/>
          <pc:sldMk cId="1408549451" sldId="422"/>
        </pc:sldMkLst>
        <pc:spChg chg="mod">
          <ac:chgData name="Sarah Paxton" userId="S::spaxton@wandlelearningpartnership.org.uk::2df68680-0ec5-4347-a5b4-6b217d65efa5" providerId="AD" clId="Web-{727F27E1-C22C-5523-FE38-F7D0A0558772}" dt="2023-05-09T09:40:59.230" v="3" actId="20577"/>
          <ac:spMkLst>
            <pc:docMk/>
            <pc:sldMk cId="1408549451" sldId="422"/>
            <ac:spMk id="3" creationId="{8094F2CC-1E17-114E-BB98-903957021FB5}"/>
          </ac:spMkLst>
        </pc:spChg>
      </pc:sldChg>
      <pc:sldChg chg="modSp">
        <pc:chgData name="Sarah Paxton" userId="S::spaxton@wandlelearningpartnership.org.uk::2df68680-0ec5-4347-a5b4-6b217d65efa5" providerId="AD" clId="Web-{727F27E1-C22C-5523-FE38-F7D0A0558772}" dt="2023-05-09T09:41:02.856" v="4" actId="20577"/>
        <pc:sldMkLst>
          <pc:docMk/>
          <pc:sldMk cId="3411190576" sldId="429"/>
        </pc:sldMkLst>
        <pc:spChg chg="mod">
          <ac:chgData name="Sarah Paxton" userId="S::spaxton@wandlelearningpartnership.org.uk::2df68680-0ec5-4347-a5b4-6b217d65efa5" providerId="AD" clId="Web-{727F27E1-C22C-5523-FE38-F7D0A0558772}" dt="2023-05-09T09:41:02.856" v="4" actId="20577"/>
          <ac:spMkLst>
            <pc:docMk/>
            <pc:sldMk cId="3411190576" sldId="429"/>
            <ac:spMk id="4" creationId="{1D0C56A2-B8FB-0E4C-9808-4C8445824CFE}"/>
          </ac:spMkLst>
        </pc:spChg>
      </pc:sldChg>
      <pc:sldChg chg="modSp">
        <pc:chgData name="Sarah Paxton" userId="S::spaxton@wandlelearningpartnership.org.uk::2df68680-0ec5-4347-a5b4-6b217d65efa5" providerId="AD" clId="Web-{727F27E1-C22C-5523-FE38-F7D0A0558772}" dt="2023-05-09T09:41:23.685" v="9" actId="14100"/>
        <pc:sldMkLst>
          <pc:docMk/>
          <pc:sldMk cId="878290481" sldId="432"/>
        </pc:sldMkLst>
        <pc:spChg chg="mod">
          <ac:chgData name="Sarah Paxton" userId="S::spaxton@wandlelearningpartnership.org.uk::2df68680-0ec5-4347-a5b4-6b217d65efa5" providerId="AD" clId="Web-{727F27E1-C22C-5523-FE38-F7D0A0558772}" dt="2023-05-09T09:41:23.685" v="9" actId="14100"/>
          <ac:spMkLst>
            <pc:docMk/>
            <pc:sldMk cId="878290481" sldId="432"/>
            <ac:spMk id="3" creationId="{ED26F458-A726-794D-91AB-7485E77815F9}"/>
          </ac:spMkLst>
        </pc:spChg>
      </pc:sldChg>
      <pc:sldChg chg="modSp">
        <pc:chgData name="Sarah Paxton" userId="S::spaxton@wandlelearningpartnership.org.uk::2df68680-0ec5-4347-a5b4-6b217d65efa5" providerId="AD" clId="Web-{727F27E1-C22C-5523-FE38-F7D0A0558772}" dt="2023-05-09T09:41:19.372" v="8" actId="20577"/>
        <pc:sldMkLst>
          <pc:docMk/>
          <pc:sldMk cId="3465361998" sldId="461"/>
        </pc:sldMkLst>
        <pc:spChg chg="mod">
          <ac:chgData name="Sarah Paxton" userId="S::spaxton@wandlelearningpartnership.org.uk::2df68680-0ec5-4347-a5b4-6b217d65efa5" providerId="AD" clId="Web-{727F27E1-C22C-5523-FE38-F7D0A0558772}" dt="2023-05-09T09:41:19.372" v="8" actId="20577"/>
          <ac:spMkLst>
            <pc:docMk/>
            <pc:sldMk cId="3465361998" sldId="461"/>
            <ac:spMk id="3" creationId="{0C2C5322-C816-CC44-B38C-334FC281CAFF}"/>
          </ac:spMkLst>
        </pc:spChg>
      </pc:sldChg>
      <pc:sldChg chg="modSp">
        <pc:chgData name="Sarah Paxton" userId="S::spaxton@wandlelearningpartnership.org.uk::2df68680-0ec5-4347-a5b4-6b217d65efa5" providerId="AD" clId="Web-{727F27E1-C22C-5523-FE38-F7D0A0558772}" dt="2023-05-09T09:41:11.419" v="6" actId="20577"/>
        <pc:sldMkLst>
          <pc:docMk/>
          <pc:sldMk cId="3475107775" sldId="468"/>
        </pc:sldMkLst>
        <pc:spChg chg="mod">
          <ac:chgData name="Sarah Paxton" userId="S::spaxton@wandlelearningpartnership.org.uk::2df68680-0ec5-4347-a5b4-6b217d65efa5" providerId="AD" clId="Web-{727F27E1-C22C-5523-FE38-F7D0A0558772}" dt="2023-05-09T09:41:11.419" v="6" actId="20577"/>
          <ac:spMkLst>
            <pc:docMk/>
            <pc:sldMk cId="3475107775" sldId="468"/>
            <ac:spMk id="3" creationId="{5D77FC48-7961-9849-B44F-999E708DB610}"/>
          </ac:spMkLst>
        </pc:spChg>
      </pc:sldChg>
      <pc:sldChg chg="modSp">
        <pc:chgData name="Sarah Paxton" userId="S::spaxton@wandlelearningpartnership.org.uk::2df68680-0ec5-4347-a5b4-6b217d65efa5" providerId="AD" clId="Web-{727F27E1-C22C-5523-FE38-F7D0A0558772}" dt="2023-05-09T09:41:07.481" v="5" actId="20577"/>
        <pc:sldMkLst>
          <pc:docMk/>
          <pc:sldMk cId="2236848582" sldId="471"/>
        </pc:sldMkLst>
        <pc:spChg chg="mod">
          <ac:chgData name="Sarah Paxton" userId="S::spaxton@wandlelearningpartnership.org.uk::2df68680-0ec5-4347-a5b4-6b217d65efa5" providerId="AD" clId="Web-{727F27E1-C22C-5523-FE38-F7D0A0558772}" dt="2023-05-09T09:41:07.481" v="5" actId="20577"/>
          <ac:spMkLst>
            <pc:docMk/>
            <pc:sldMk cId="2236848582" sldId="471"/>
            <ac:spMk id="3" creationId="{3CCC3174-A965-58E1-2875-FDECF04DA543}"/>
          </ac:spMkLst>
        </pc:spChg>
      </pc:sldChg>
      <pc:sldChg chg="modSp">
        <pc:chgData name="Sarah Paxton" userId="S::spaxton@wandlelearningpartnership.org.uk::2df68680-0ec5-4347-a5b4-6b217d65efa5" providerId="AD" clId="Web-{727F27E1-C22C-5523-FE38-F7D0A0558772}" dt="2023-05-09T09:40:53.027" v="2" actId="1076"/>
        <pc:sldMkLst>
          <pc:docMk/>
          <pc:sldMk cId="571224166" sldId="472"/>
        </pc:sldMkLst>
        <pc:spChg chg="mod">
          <ac:chgData name="Sarah Paxton" userId="S::spaxton@wandlelearningpartnership.org.uk::2df68680-0ec5-4347-a5b4-6b217d65efa5" providerId="AD" clId="Web-{727F27E1-C22C-5523-FE38-F7D0A0558772}" dt="2023-05-09T09:40:53.027" v="2" actId="1076"/>
          <ac:spMkLst>
            <pc:docMk/>
            <pc:sldMk cId="571224166" sldId="472"/>
            <ac:spMk id="3" creationId="{121341B6-FC05-0C46-9C0D-7547DDDC163E}"/>
          </ac:spMkLst>
        </pc:spChg>
      </pc:sldChg>
    </pc:docChg>
  </pc:docChgLst>
  <pc:docChgLst>
    <pc:chgData name="contact@nikolastandingwrites.co.uk" userId="S::urn:spo:guest#contact@nikolastandingwrites.co.uk::" providerId="AD" clId="Web-{6E9EF36D-0223-D141-C8B0-0D8D7406C8A3}"/>
    <pc:docChg chg="modSld">
      <pc:chgData name="contact@nikolastandingwrites.co.uk" userId="S::urn:spo:guest#contact@nikolastandingwrites.co.uk::" providerId="AD" clId="Web-{6E9EF36D-0223-D141-C8B0-0D8D7406C8A3}" dt="2023-09-07T15:28:02.603" v="0"/>
      <pc:docMkLst>
        <pc:docMk/>
      </pc:docMkLst>
      <pc:sldChg chg="modNotes">
        <pc:chgData name="contact@nikolastandingwrites.co.uk" userId="S::urn:spo:guest#contact@nikolastandingwrites.co.uk::" providerId="AD" clId="Web-{6E9EF36D-0223-D141-C8B0-0D8D7406C8A3}" dt="2023-09-07T15:28:02.603" v="0"/>
        <pc:sldMkLst>
          <pc:docMk/>
          <pc:sldMk cId="3529452920" sldId="467"/>
        </pc:sldMkLst>
      </pc:sldChg>
    </pc:docChg>
  </pc:docChgLst>
  <pc:docChgLst>
    <pc:chgData name="Charlotte Raby" userId="S::craby@wandlelearningpartnership.org.uk::20cc37f3-5b0f-4c5a-a0b7-8f276c615243" providerId="AD" clId="Web-{95FF70FE-3DAC-E4DB-EB3C-28555813A349}"/>
    <pc:docChg chg="mod addSld delSld modSld sldOrd">
      <pc:chgData name="Charlotte Raby" userId="S::craby@wandlelearningpartnership.org.uk::20cc37f3-5b0f-4c5a-a0b7-8f276c615243" providerId="AD" clId="Web-{95FF70FE-3DAC-E4DB-EB3C-28555813A349}" dt="2023-05-09T09:40:17.340" v="987"/>
      <pc:docMkLst>
        <pc:docMk/>
      </pc:docMkLst>
      <pc:sldChg chg="modSp">
        <pc:chgData name="Charlotte Raby" userId="S::craby@wandlelearningpartnership.org.uk::20cc37f3-5b0f-4c5a-a0b7-8f276c615243" providerId="AD" clId="Web-{95FF70FE-3DAC-E4DB-EB3C-28555813A349}" dt="2023-05-09T09:32:05.762" v="796" actId="1076"/>
        <pc:sldMkLst>
          <pc:docMk/>
          <pc:sldMk cId="475598287" sldId="341"/>
        </pc:sldMkLst>
        <pc:spChg chg="mod">
          <ac:chgData name="Charlotte Raby" userId="S::craby@wandlelearningpartnership.org.uk::20cc37f3-5b0f-4c5a-a0b7-8f276c615243" providerId="AD" clId="Web-{95FF70FE-3DAC-E4DB-EB3C-28555813A349}" dt="2023-05-09T09:32:05.762" v="796" actId="1076"/>
          <ac:spMkLst>
            <pc:docMk/>
            <pc:sldMk cId="475598287" sldId="341"/>
            <ac:spMk id="3" creationId="{335600B1-8DEE-7042-8BB5-4711875F22B5}"/>
          </ac:spMkLst>
        </pc:spChg>
        <pc:picChg chg="mod">
          <ac:chgData name="Charlotte Raby" userId="S::craby@wandlelearningpartnership.org.uk::20cc37f3-5b0f-4c5a-a0b7-8f276c615243" providerId="AD" clId="Web-{95FF70FE-3DAC-E4DB-EB3C-28555813A349}" dt="2023-05-09T09:31:54.183" v="794" actId="1076"/>
          <ac:picMkLst>
            <pc:docMk/>
            <pc:sldMk cId="475598287" sldId="341"/>
            <ac:picMk id="8" creationId="{4DE1D942-2F2C-2E40-A7C5-F612F9DBAAE5}"/>
          </ac:picMkLst>
        </pc:picChg>
      </pc:sldChg>
      <pc:sldChg chg="modSp">
        <pc:chgData name="Charlotte Raby" userId="S::craby@wandlelearningpartnership.org.uk::20cc37f3-5b0f-4c5a-a0b7-8f276c615243" providerId="AD" clId="Web-{95FF70FE-3DAC-E4DB-EB3C-28555813A349}" dt="2023-05-09T09:33:50.234" v="829" actId="14100"/>
        <pc:sldMkLst>
          <pc:docMk/>
          <pc:sldMk cId="322712400" sldId="380"/>
        </pc:sldMkLst>
        <pc:spChg chg="mod">
          <ac:chgData name="Charlotte Raby" userId="S::craby@wandlelearningpartnership.org.uk::20cc37f3-5b0f-4c5a-a0b7-8f276c615243" providerId="AD" clId="Web-{95FF70FE-3DAC-E4DB-EB3C-28555813A349}" dt="2023-05-09T09:33:50.234" v="829" actId="14100"/>
          <ac:spMkLst>
            <pc:docMk/>
            <pc:sldMk cId="322712400" sldId="380"/>
            <ac:spMk id="4" creationId="{8481A8C2-E3D2-5A46-8FC1-D043DCBCF8E8}"/>
          </ac:spMkLst>
        </pc:spChg>
      </pc:sldChg>
      <pc:sldChg chg="modSp">
        <pc:chgData name="Charlotte Raby" userId="S::craby@wandlelearningpartnership.org.uk::20cc37f3-5b0f-4c5a-a0b7-8f276c615243" providerId="AD" clId="Web-{95FF70FE-3DAC-E4DB-EB3C-28555813A349}" dt="2023-05-09T09:38:23.618" v="969" actId="20577"/>
        <pc:sldMkLst>
          <pc:docMk/>
          <pc:sldMk cId="1973199588" sldId="390"/>
        </pc:sldMkLst>
        <pc:spChg chg="mod">
          <ac:chgData name="Charlotte Raby" userId="S::craby@wandlelearningpartnership.org.uk::20cc37f3-5b0f-4c5a-a0b7-8f276c615243" providerId="AD" clId="Web-{95FF70FE-3DAC-E4DB-EB3C-28555813A349}" dt="2023-05-09T09:38:23.618" v="969" actId="20577"/>
          <ac:spMkLst>
            <pc:docMk/>
            <pc:sldMk cId="1973199588" sldId="390"/>
            <ac:spMk id="2" creationId="{B2790E23-9E32-574E-81CA-4278D9013B18}"/>
          </ac:spMkLst>
        </pc:spChg>
      </pc:sldChg>
      <pc:sldChg chg="modSp">
        <pc:chgData name="Charlotte Raby" userId="S::craby@wandlelearningpartnership.org.uk::20cc37f3-5b0f-4c5a-a0b7-8f276c615243" providerId="AD" clId="Web-{95FF70FE-3DAC-E4DB-EB3C-28555813A349}" dt="2023-05-09T09:33:24.061" v="815" actId="20577"/>
        <pc:sldMkLst>
          <pc:docMk/>
          <pc:sldMk cId="3028656330" sldId="413"/>
        </pc:sldMkLst>
        <pc:spChg chg="mod">
          <ac:chgData name="Charlotte Raby" userId="S::craby@wandlelearningpartnership.org.uk::20cc37f3-5b0f-4c5a-a0b7-8f276c615243" providerId="AD" clId="Web-{95FF70FE-3DAC-E4DB-EB3C-28555813A349}" dt="2023-05-09T09:33:24.061" v="815" actId="20577"/>
          <ac:spMkLst>
            <pc:docMk/>
            <pc:sldMk cId="3028656330" sldId="413"/>
            <ac:spMk id="5" creationId="{EE6CCD5B-D6D2-5041-8332-77F5BAF0AECB}"/>
          </ac:spMkLst>
        </pc:spChg>
        <pc:spChg chg="mod">
          <ac:chgData name="Charlotte Raby" userId="S::craby@wandlelearningpartnership.org.uk::20cc37f3-5b0f-4c5a-a0b7-8f276c615243" providerId="AD" clId="Web-{95FF70FE-3DAC-E4DB-EB3C-28555813A349}" dt="2023-05-07T11:57:55.387" v="217" actId="20577"/>
          <ac:spMkLst>
            <pc:docMk/>
            <pc:sldMk cId="3028656330" sldId="413"/>
            <ac:spMk id="6" creationId="{1351040A-DED0-A14E-B28C-624AD9D538C8}"/>
          </ac:spMkLst>
        </pc:spChg>
      </pc:sldChg>
      <pc:sldChg chg="modSp addCm">
        <pc:chgData name="Charlotte Raby" userId="S::craby@wandlelearningpartnership.org.uk::20cc37f3-5b0f-4c5a-a0b7-8f276c615243" providerId="AD" clId="Web-{95FF70FE-3DAC-E4DB-EB3C-28555813A349}" dt="2023-05-07T12:21:54.431" v="727"/>
        <pc:sldMkLst>
          <pc:docMk/>
          <pc:sldMk cId="2500966314" sldId="419"/>
        </pc:sldMkLst>
        <pc:spChg chg="mod">
          <ac:chgData name="Charlotte Raby" userId="S::craby@wandlelearningpartnership.org.uk::20cc37f3-5b0f-4c5a-a0b7-8f276c615243" providerId="AD" clId="Web-{95FF70FE-3DAC-E4DB-EB3C-28555813A349}" dt="2023-05-06T11:46:43.391" v="83" actId="20577"/>
          <ac:spMkLst>
            <pc:docMk/>
            <pc:sldMk cId="2500966314" sldId="419"/>
            <ac:spMk id="3" creationId="{EF3B3DD4-A689-7440-8390-D80792CB971D}"/>
          </ac:spMkLst>
        </pc:spChg>
        <pc:extLst>
          <p:ext xmlns:p="http://schemas.openxmlformats.org/presentationml/2006/main" uri="{D6D511B9-2390-475A-947B-AFAB55BFBCF1}">
            <pc226:cmChg xmlns:pc226="http://schemas.microsoft.com/office/powerpoint/2022/06/main/command" chg="add">
              <pc226:chgData name="Charlotte Raby" userId="S::craby@wandlelearningpartnership.org.uk::20cc37f3-5b0f-4c5a-a0b7-8f276c615243" providerId="AD" clId="Web-{95FF70FE-3DAC-E4DB-EB3C-28555813A349}" dt="2023-05-07T12:21:54.431" v="727"/>
              <pc2:cmMkLst xmlns:pc2="http://schemas.microsoft.com/office/powerpoint/2019/9/main/command">
                <pc:docMk/>
                <pc:sldMk cId="2500966314" sldId="419"/>
                <pc2:cmMk id="{A1022CD5-292D-430B-BA83-808A32854C90}"/>
              </pc2:cmMkLst>
            </pc226:cmChg>
          </p:ext>
        </pc:extLst>
      </pc:sldChg>
      <pc:sldChg chg="delSp addCm">
        <pc:chgData name="Charlotte Raby" userId="S::craby@wandlelearningpartnership.org.uk::20cc37f3-5b0f-4c5a-a0b7-8f276c615243" providerId="AD" clId="Web-{95FF70FE-3DAC-E4DB-EB3C-28555813A349}" dt="2023-05-07T12:20:48.507" v="720"/>
        <pc:sldMkLst>
          <pc:docMk/>
          <pc:sldMk cId="1408549451" sldId="422"/>
        </pc:sldMkLst>
        <pc:picChg chg="del">
          <ac:chgData name="Charlotte Raby" userId="S::craby@wandlelearningpartnership.org.uk::20cc37f3-5b0f-4c5a-a0b7-8f276c615243" providerId="AD" clId="Web-{95FF70FE-3DAC-E4DB-EB3C-28555813A349}" dt="2023-05-07T12:20:48.507" v="720"/>
          <ac:picMkLst>
            <pc:docMk/>
            <pc:sldMk cId="1408549451" sldId="422"/>
            <ac:picMk id="7" creationId="{78A0AB10-488A-FF41-A046-589084451A8B}"/>
          </ac:picMkLst>
        </pc:picChg>
        <pc:extLst>
          <p:ext xmlns:p="http://schemas.openxmlformats.org/presentationml/2006/main" uri="{D6D511B9-2390-475A-947B-AFAB55BFBCF1}">
            <pc226:cmChg xmlns:pc226="http://schemas.microsoft.com/office/powerpoint/2022/06/main/command" chg="add">
              <pc226:chgData name="Charlotte Raby" userId="S::craby@wandlelearningpartnership.org.uk::20cc37f3-5b0f-4c5a-a0b7-8f276c615243" providerId="AD" clId="Web-{95FF70FE-3DAC-E4DB-EB3C-28555813A349}" dt="2023-05-06T11:43:57.163" v="1"/>
              <pc2:cmMkLst xmlns:pc2="http://schemas.microsoft.com/office/powerpoint/2019/9/main/command">
                <pc:docMk/>
                <pc:sldMk cId="1408549451" sldId="422"/>
                <pc2:cmMk id="{105BA0C3-A989-461E-91BD-DCFDE0EE9506}"/>
              </pc2:cmMkLst>
            </pc226:cmChg>
          </p:ext>
        </pc:extLst>
      </pc:sldChg>
      <pc:sldChg chg="modSp ord">
        <pc:chgData name="Charlotte Raby" userId="S::craby@wandlelearningpartnership.org.uk::20cc37f3-5b0f-4c5a-a0b7-8f276c615243" providerId="AD" clId="Web-{95FF70FE-3DAC-E4DB-EB3C-28555813A349}" dt="2023-05-09T09:39:45.089" v="981"/>
        <pc:sldMkLst>
          <pc:docMk/>
          <pc:sldMk cId="3411190576" sldId="429"/>
        </pc:sldMkLst>
        <pc:spChg chg="mod">
          <ac:chgData name="Charlotte Raby" userId="S::craby@wandlelearningpartnership.org.uk::20cc37f3-5b0f-4c5a-a0b7-8f276c615243" providerId="AD" clId="Web-{95FF70FE-3DAC-E4DB-EB3C-28555813A349}" dt="2023-05-07T12:15:23.114" v="687" actId="20577"/>
          <ac:spMkLst>
            <pc:docMk/>
            <pc:sldMk cId="3411190576" sldId="429"/>
            <ac:spMk id="6" creationId="{82F6C5C2-432E-8248-84DB-431199FAEAE8}"/>
          </ac:spMkLst>
        </pc:spChg>
      </pc:sldChg>
      <pc:sldChg chg="modSp ord">
        <pc:chgData name="Charlotte Raby" userId="S::craby@wandlelearningpartnership.org.uk::20cc37f3-5b0f-4c5a-a0b7-8f276c615243" providerId="AD" clId="Web-{95FF70FE-3DAC-E4DB-EB3C-28555813A349}" dt="2023-05-09T09:40:17.340" v="987"/>
        <pc:sldMkLst>
          <pc:docMk/>
          <pc:sldMk cId="878290481" sldId="432"/>
        </pc:sldMkLst>
        <pc:spChg chg="mod">
          <ac:chgData name="Charlotte Raby" userId="S::craby@wandlelearningpartnership.org.uk::20cc37f3-5b0f-4c5a-a0b7-8f276c615243" providerId="AD" clId="Web-{95FF70FE-3DAC-E4DB-EB3C-28555813A349}" dt="2023-05-07T12:04:57.559" v="422" actId="20577"/>
          <ac:spMkLst>
            <pc:docMk/>
            <pc:sldMk cId="878290481" sldId="432"/>
            <ac:spMk id="2" creationId="{34398AD0-3875-B94F-A90E-046466F6C19A}"/>
          </ac:spMkLst>
        </pc:spChg>
      </pc:sldChg>
      <pc:sldChg chg="modSp">
        <pc:chgData name="Charlotte Raby" userId="S::craby@wandlelearningpartnership.org.uk::20cc37f3-5b0f-4c5a-a0b7-8f276c615243" providerId="AD" clId="Web-{95FF70FE-3DAC-E4DB-EB3C-28555813A349}" dt="2023-05-06T11:47:13.016" v="90" actId="20577"/>
        <pc:sldMkLst>
          <pc:docMk/>
          <pc:sldMk cId="3765306440" sldId="433"/>
        </pc:sldMkLst>
        <pc:spChg chg="mod">
          <ac:chgData name="Charlotte Raby" userId="S::craby@wandlelearningpartnership.org.uk::20cc37f3-5b0f-4c5a-a0b7-8f276c615243" providerId="AD" clId="Web-{95FF70FE-3DAC-E4DB-EB3C-28555813A349}" dt="2023-05-06T11:47:13.016" v="90" actId="20577"/>
          <ac:spMkLst>
            <pc:docMk/>
            <pc:sldMk cId="3765306440" sldId="433"/>
            <ac:spMk id="3" creationId="{6F9A5F2C-AD7F-CF4C-9D4C-AD07FF3F812C}"/>
          </ac:spMkLst>
        </pc:spChg>
      </pc:sldChg>
      <pc:sldChg chg="modSp">
        <pc:chgData name="Charlotte Raby" userId="S::craby@wandlelearningpartnership.org.uk::20cc37f3-5b0f-4c5a-a0b7-8f276c615243" providerId="AD" clId="Web-{95FF70FE-3DAC-E4DB-EB3C-28555813A349}" dt="2023-05-09T09:38:41.900" v="978" actId="20577"/>
        <pc:sldMkLst>
          <pc:docMk/>
          <pc:sldMk cId="996933788" sldId="434"/>
        </pc:sldMkLst>
        <pc:spChg chg="mod">
          <ac:chgData name="Charlotte Raby" userId="S::craby@wandlelearningpartnership.org.uk::20cc37f3-5b0f-4c5a-a0b7-8f276c615243" providerId="AD" clId="Web-{95FF70FE-3DAC-E4DB-EB3C-28555813A349}" dt="2023-05-07T12:06:20.093" v="437" actId="20577"/>
          <ac:spMkLst>
            <pc:docMk/>
            <pc:sldMk cId="996933788" sldId="434"/>
            <ac:spMk id="2" creationId="{7AC732A3-851D-D049-AD06-5F1AF59A655A}"/>
          </ac:spMkLst>
        </pc:spChg>
        <pc:spChg chg="mod">
          <ac:chgData name="Charlotte Raby" userId="S::craby@wandlelearningpartnership.org.uk::20cc37f3-5b0f-4c5a-a0b7-8f276c615243" providerId="AD" clId="Web-{95FF70FE-3DAC-E4DB-EB3C-28555813A349}" dt="2023-05-09T09:38:41.900" v="978" actId="20577"/>
          <ac:spMkLst>
            <pc:docMk/>
            <pc:sldMk cId="996933788" sldId="434"/>
            <ac:spMk id="3" creationId="{ECFA671A-2241-5149-A2E4-B0A940F120BA}"/>
          </ac:spMkLst>
        </pc:spChg>
      </pc:sldChg>
      <pc:sldChg chg="modSp del">
        <pc:chgData name="Charlotte Raby" userId="S::craby@wandlelearningpartnership.org.uk::20cc37f3-5b0f-4c5a-a0b7-8f276c615243" providerId="AD" clId="Web-{95FF70FE-3DAC-E4DB-EB3C-28555813A349}" dt="2023-05-09T09:39:11.432" v="979"/>
        <pc:sldMkLst>
          <pc:docMk/>
          <pc:sldMk cId="4023815528" sldId="440"/>
        </pc:sldMkLst>
        <pc:spChg chg="mod">
          <ac:chgData name="Charlotte Raby" userId="S::craby@wandlelearningpartnership.org.uk::20cc37f3-5b0f-4c5a-a0b7-8f276c615243" providerId="AD" clId="Web-{95FF70FE-3DAC-E4DB-EB3C-28555813A349}" dt="2023-05-07T12:15:17.176" v="686" actId="20577"/>
          <ac:spMkLst>
            <pc:docMk/>
            <pc:sldMk cId="4023815528" sldId="440"/>
            <ac:spMk id="2" creationId="{13ED8210-885A-174D-BE35-D51386DEE975}"/>
          </ac:spMkLst>
        </pc:spChg>
      </pc:sldChg>
      <pc:sldChg chg="modSp del">
        <pc:chgData name="Charlotte Raby" userId="S::craby@wandlelearningpartnership.org.uk::20cc37f3-5b0f-4c5a-a0b7-8f276c615243" providerId="AD" clId="Web-{95FF70FE-3DAC-E4DB-EB3C-28555813A349}" dt="2023-05-09T09:34:40.720" v="830"/>
        <pc:sldMkLst>
          <pc:docMk/>
          <pc:sldMk cId="1999979201" sldId="442"/>
        </pc:sldMkLst>
        <pc:spChg chg="mod">
          <ac:chgData name="Charlotte Raby" userId="S::craby@wandlelearningpartnership.org.uk::20cc37f3-5b0f-4c5a-a0b7-8f276c615243" providerId="AD" clId="Web-{95FF70FE-3DAC-E4DB-EB3C-28555813A349}" dt="2023-05-07T12:09:21.850" v="498" actId="20577"/>
          <ac:spMkLst>
            <pc:docMk/>
            <pc:sldMk cId="1999979201" sldId="442"/>
            <ac:spMk id="2" creationId="{7C31C409-33E5-0C4B-8076-B55700B80BF1}"/>
          </ac:spMkLst>
        </pc:spChg>
      </pc:sldChg>
      <pc:sldChg chg="modSp">
        <pc:chgData name="Charlotte Raby" userId="S::craby@wandlelearningpartnership.org.uk::20cc37f3-5b0f-4c5a-a0b7-8f276c615243" providerId="AD" clId="Web-{95FF70FE-3DAC-E4DB-EB3C-28555813A349}" dt="2023-05-06T11:44:19.309" v="2" actId="20577"/>
        <pc:sldMkLst>
          <pc:docMk/>
          <pc:sldMk cId="1466559939" sldId="448"/>
        </pc:sldMkLst>
        <pc:spChg chg="mod">
          <ac:chgData name="Charlotte Raby" userId="S::craby@wandlelearningpartnership.org.uk::20cc37f3-5b0f-4c5a-a0b7-8f276c615243" providerId="AD" clId="Web-{95FF70FE-3DAC-E4DB-EB3C-28555813A349}" dt="2023-05-06T11:44:19.309" v="2" actId="20577"/>
          <ac:spMkLst>
            <pc:docMk/>
            <pc:sldMk cId="1466559939" sldId="448"/>
            <ac:spMk id="3" creationId="{1A6EAF36-1C4D-2840-A444-995DE43561D5}"/>
          </ac:spMkLst>
        </pc:spChg>
      </pc:sldChg>
      <pc:sldChg chg="modSp">
        <pc:chgData name="Charlotte Raby" userId="S::craby@wandlelearningpartnership.org.uk::20cc37f3-5b0f-4c5a-a0b7-8f276c615243" providerId="AD" clId="Web-{95FF70FE-3DAC-E4DB-EB3C-28555813A349}" dt="2023-05-07T11:53:13.955" v="136" actId="20577"/>
        <pc:sldMkLst>
          <pc:docMk/>
          <pc:sldMk cId="1769380691" sldId="455"/>
        </pc:sldMkLst>
        <pc:spChg chg="mod">
          <ac:chgData name="Charlotte Raby" userId="S::craby@wandlelearningpartnership.org.uk::20cc37f3-5b0f-4c5a-a0b7-8f276c615243" providerId="AD" clId="Web-{95FF70FE-3DAC-E4DB-EB3C-28555813A349}" dt="2023-05-07T11:53:13.955" v="136" actId="20577"/>
          <ac:spMkLst>
            <pc:docMk/>
            <pc:sldMk cId="1769380691" sldId="455"/>
            <ac:spMk id="2" creationId="{334CC877-0EA2-492F-BCB9-D8060F38E73C}"/>
          </ac:spMkLst>
        </pc:spChg>
      </pc:sldChg>
      <pc:sldChg chg="modSp">
        <pc:chgData name="Charlotte Raby" userId="S::craby@wandlelearningpartnership.org.uk::20cc37f3-5b0f-4c5a-a0b7-8f276c615243" providerId="AD" clId="Web-{95FF70FE-3DAC-E4DB-EB3C-28555813A349}" dt="2023-05-07T11:53:43.675" v="149" actId="20577"/>
        <pc:sldMkLst>
          <pc:docMk/>
          <pc:sldMk cId="2603803434" sldId="462"/>
        </pc:sldMkLst>
        <pc:spChg chg="mod">
          <ac:chgData name="Charlotte Raby" userId="S::craby@wandlelearningpartnership.org.uk::20cc37f3-5b0f-4c5a-a0b7-8f276c615243" providerId="AD" clId="Web-{95FF70FE-3DAC-E4DB-EB3C-28555813A349}" dt="2023-05-06T11:46:24.531" v="68" actId="20577"/>
          <ac:spMkLst>
            <pc:docMk/>
            <pc:sldMk cId="2603803434" sldId="462"/>
            <ac:spMk id="3" creationId="{00000000-0000-0000-0000-000000000000}"/>
          </ac:spMkLst>
        </pc:spChg>
        <pc:spChg chg="mod">
          <ac:chgData name="Charlotte Raby" userId="S::craby@wandlelearningpartnership.org.uk::20cc37f3-5b0f-4c5a-a0b7-8f276c615243" providerId="AD" clId="Web-{95FF70FE-3DAC-E4DB-EB3C-28555813A349}" dt="2023-05-07T11:53:43.675" v="149" actId="20577"/>
          <ac:spMkLst>
            <pc:docMk/>
            <pc:sldMk cId="2603803434" sldId="462"/>
            <ac:spMk id="4" creationId="{00000000-0000-0000-0000-000000000000}"/>
          </ac:spMkLst>
        </pc:spChg>
      </pc:sldChg>
      <pc:sldChg chg="modSp ord">
        <pc:chgData name="Charlotte Raby" userId="S::craby@wandlelearningpartnership.org.uk::20cc37f3-5b0f-4c5a-a0b7-8f276c615243" providerId="AD" clId="Web-{95FF70FE-3DAC-E4DB-EB3C-28555813A349}" dt="2023-05-09T09:31:10.572" v="781"/>
        <pc:sldMkLst>
          <pc:docMk/>
          <pc:sldMk cId="1508816914" sldId="463"/>
        </pc:sldMkLst>
        <pc:spChg chg="mod">
          <ac:chgData name="Charlotte Raby" userId="S::craby@wandlelearningpartnership.org.uk::20cc37f3-5b0f-4c5a-a0b7-8f276c615243" providerId="AD" clId="Web-{95FF70FE-3DAC-E4DB-EB3C-28555813A349}" dt="2023-05-07T11:54:42.834" v="178" actId="14100"/>
          <ac:spMkLst>
            <pc:docMk/>
            <pc:sldMk cId="1508816914" sldId="463"/>
            <ac:spMk id="5" creationId="{00000000-0000-0000-0000-000000000000}"/>
          </ac:spMkLst>
        </pc:spChg>
        <pc:spChg chg="mod">
          <ac:chgData name="Charlotte Raby" userId="S::craby@wandlelearningpartnership.org.uk::20cc37f3-5b0f-4c5a-a0b7-8f276c615243" providerId="AD" clId="Web-{95FF70FE-3DAC-E4DB-EB3C-28555813A349}" dt="2023-05-07T11:55:01.225" v="188" actId="20577"/>
          <ac:spMkLst>
            <pc:docMk/>
            <pc:sldMk cId="1508816914" sldId="463"/>
            <ac:spMk id="6" creationId="{00000000-0000-0000-0000-000000000000}"/>
          </ac:spMkLst>
        </pc:spChg>
      </pc:sldChg>
      <pc:sldChg chg="del">
        <pc:chgData name="Charlotte Raby" userId="S::craby@wandlelearningpartnership.org.uk::20cc37f3-5b0f-4c5a-a0b7-8f276c615243" providerId="AD" clId="Web-{95FF70FE-3DAC-E4DB-EB3C-28555813A349}" dt="2023-05-06T11:47:16.376" v="92"/>
        <pc:sldMkLst>
          <pc:docMk/>
          <pc:sldMk cId="754274233" sldId="464"/>
        </pc:sldMkLst>
      </pc:sldChg>
      <pc:sldChg chg="modSp">
        <pc:chgData name="Charlotte Raby" userId="S::craby@wandlelearningpartnership.org.uk::20cc37f3-5b0f-4c5a-a0b7-8f276c615243" providerId="AD" clId="Web-{95FF70FE-3DAC-E4DB-EB3C-28555813A349}" dt="2023-05-09T09:38:20.555" v="968" actId="20577"/>
        <pc:sldMkLst>
          <pc:docMk/>
          <pc:sldMk cId="3420027681" sldId="465"/>
        </pc:sldMkLst>
        <pc:spChg chg="mod">
          <ac:chgData name="Charlotte Raby" userId="S::craby@wandlelearningpartnership.org.uk::20cc37f3-5b0f-4c5a-a0b7-8f276c615243" providerId="AD" clId="Web-{95FF70FE-3DAC-E4DB-EB3C-28555813A349}" dt="2023-05-09T09:38:20.555" v="968" actId="20577"/>
          <ac:spMkLst>
            <pc:docMk/>
            <pc:sldMk cId="3420027681" sldId="465"/>
            <ac:spMk id="2" creationId="{00000000-0000-0000-0000-000000000000}"/>
          </ac:spMkLst>
        </pc:spChg>
        <pc:spChg chg="mod">
          <ac:chgData name="Charlotte Raby" userId="S::craby@wandlelearningpartnership.org.uk::20cc37f3-5b0f-4c5a-a0b7-8f276c615243" providerId="AD" clId="Web-{95FF70FE-3DAC-E4DB-EB3C-28555813A349}" dt="2023-05-07T11:57:28.590" v="213" actId="20577"/>
          <ac:spMkLst>
            <pc:docMk/>
            <pc:sldMk cId="3420027681" sldId="465"/>
            <ac:spMk id="3" creationId="{00000000-0000-0000-0000-000000000000}"/>
          </ac:spMkLst>
        </pc:spChg>
        <pc:picChg chg="mod">
          <ac:chgData name="Charlotte Raby" userId="S::craby@wandlelearningpartnership.org.uk::20cc37f3-5b0f-4c5a-a0b7-8f276c615243" providerId="AD" clId="Web-{95FF70FE-3DAC-E4DB-EB3C-28555813A349}" dt="2023-05-06T11:50:22.630" v="135" actId="1076"/>
          <ac:picMkLst>
            <pc:docMk/>
            <pc:sldMk cId="3420027681" sldId="465"/>
            <ac:picMk id="5" creationId="{00000000-0000-0000-0000-000000000000}"/>
          </ac:picMkLst>
        </pc:picChg>
        <pc:picChg chg="mod">
          <ac:chgData name="Charlotte Raby" userId="S::craby@wandlelearningpartnership.org.uk::20cc37f3-5b0f-4c5a-a0b7-8f276c615243" providerId="AD" clId="Web-{95FF70FE-3DAC-E4DB-EB3C-28555813A349}" dt="2023-05-06T11:50:20.005" v="134" actId="1076"/>
          <ac:picMkLst>
            <pc:docMk/>
            <pc:sldMk cId="3420027681" sldId="465"/>
            <ac:picMk id="6" creationId="{00000000-0000-0000-0000-000000000000}"/>
          </ac:picMkLst>
        </pc:picChg>
      </pc:sldChg>
      <pc:sldChg chg="modSp del">
        <pc:chgData name="Charlotte Raby" userId="S::craby@wandlelearningpartnership.org.uk::20cc37f3-5b0f-4c5a-a0b7-8f276c615243" providerId="AD" clId="Web-{95FF70FE-3DAC-E4DB-EB3C-28555813A349}" dt="2023-05-07T12:14:27.346" v="671"/>
        <pc:sldMkLst>
          <pc:docMk/>
          <pc:sldMk cId="787722262" sldId="466"/>
        </pc:sldMkLst>
        <pc:spChg chg="mod">
          <ac:chgData name="Charlotte Raby" userId="S::craby@wandlelearningpartnership.org.uk::20cc37f3-5b0f-4c5a-a0b7-8f276c615243" providerId="AD" clId="Web-{95FF70FE-3DAC-E4DB-EB3C-28555813A349}" dt="2023-05-07T12:14:20.940" v="667" actId="20577"/>
          <ac:spMkLst>
            <pc:docMk/>
            <pc:sldMk cId="787722262" sldId="466"/>
            <ac:spMk id="2" creationId="{00000000-0000-0000-0000-000000000000}"/>
          </ac:spMkLst>
        </pc:spChg>
        <pc:spChg chg="mod">
          <ac:chgData name="Charlotte Raby" userId="S::craby@wandlelearningpartnership.org.uk::20cc37f3-5b0f-4c5a-a0b7-8f276c615243" providerId="AD" clId="Web-{95FF70FE-3DAC-E4DB-EB3C-28555813A349}" dt="2023-05-07T12:14:12.971" v="665" actId="20577"/>
          <ac:spMkLst>
            <pc:docMk/>
            <pc:sldMk cId="787722262" sldId="466"/>
            <ac:spMk id="3" creationId="{00000000-0000-0000-0000-000000000000}"/>
          </ac:spMkLst>
        </pc:spChg>
        <pc:picChg chg="mod">
          <ac:chgData name="Charlotte Raby" userId="S::craby@wandlelearningpartnership.org.uk::20cc37f3-5b0f-4c5a-a0b7-8f276c615243" providerId="AD" clId="Web-{95FF70FE-3DAC-E4DB-EB3C-28555813A349}" dt="2023-05-07T12:08:49.411" v="496"/>
          <ac:picMkLst>
            <pc:docMk/>
            <pc:sldMk cId="787722262" sldId="466"/>
            <ac:picMk id="5" creationId="{00000000-0000-0000-0000-000000000000}"/>
          </ac:picMkLst>
        </pc:picChg>
      </pc:sldChg>
      <pc:sldChg chg="modSp add">
        <pc:chgData name="Charlotte Raby" userId="S::craby@wandlelearningpartnership.org.uk::20cc37f3-5b0f-4c5a-a0b7-8f276c615243" providerId="AD" clId="Web-{95FF70FE-3DAC-E4DB-EB3C-28555813A349}" dt="2023-05-07T11:55:59.477" v="201" actId="20577"/>
        <pc:sldMkLst>
          <pc:docMk/>
          <pc:sldMk cId="3529452920" sldId="467"/>
        </pc:sldMkLst>
        <pc:spChg chg="mod">
          <ac:chgData name="Charlotte Raby" userId="S::craby@wandlelearningpartnership.org.uk::20cc37f3-5b0f-4c5a-a0b7-8f276c615243" providerId="AD" clId="Web-{95FF70FE-3DAC-E4DB-EB3C-28555813A349}" dt="2023-05-07T11:55:59.477" v="201" actId="20577"/>
          <ac:spMkLst>
            <pc:docMk/>
            <pc:sldMk cId="3529452920" sldId="467"/>
            <ac:spMk id="2" creationId="{00000000-0000-0000-0000-000000000000}"/>
          </ac:spMkLst>
        </pc:spChg>
      </pc:sldChg>
      <pc:sldChg chg="addSp delSp modSp add ord replId addCm">
        <pc:chgData name="Charlotte Raby" userId="S::craby@wandlelearningpartnership.org.uk::20cc37f3-5b0f-4c5a-a0b7-8f276c615243" providerId="AD" clId="Web-{95FF70FE-3DAC-E4DB-EB3C-28555813A349}" dt="2023-05-09T09:40:12.450" v="986" actId="20577"/>
        <pc:sldMkLst>
          <pc:docMk/>
          <pc:sldMk cId="3475107775" sldId="468"/>
        </pc:sldMkLst>
        <pc:spChg chg="mod">
          <ac:chgData name="Charlotte Raby" userId="S::craby@wandlelearningpartnership.org.uk::20cc37f3-5b0f-4c5a-a0b7-8f276c615243" providerId="AD" clId="Web-{95FF70FE-3DAC-E4DB-EB3C-28555813A349}" dt="2023-05-07T12:16:25.023" v="708" actId="20577"/>
          <ac:spMkLst>
            <pc:docMk/>
            <pc:sldMk cId="3475107775" sldId="468"/>
            <ac:spMk id="2" creationId="{7C31C409-33E5-0C4B-8076-B55700B80BF1}"/>
          </ac:spMkLst>
        </pc:spChg>
        <pc:spChg chg="mod">
          <ac:chgData name="Charlotte Raby" userId="S::craby@wandlelearningpartnership.org.uk::20cc37f3-5b0f-4c5a-a0b7-8f276c615243" providerId="AD" clId="Web-{95FF70FE-3DAC-E4DB-EB3C-28555813A349}" dt="2023-05-09T09:40:12.450" v="986" actId="20577"/>
          <ac:spMkLst>
            <pc:docMk/>
            <pc:sldMk cId="3475107775" sldId="468"/>
            <ac:spMk id="3" creationId="{5D77FC48-7961-9849-B44F-999E708DB610}"/>
          </ac:spMkLst>
        </pc:spChg>
        <pc:picChg chg="add del mod">
          <ac:chgData name="Charlotte Raby" userId="S::craby@wandlelearningpartnership.org.uk::20cc37f3-5b0f-4c5a-a0b7-8f276c615243" providerId="AD" clId="Web-{95FF70FE-3DAC-E4DB-EB3C-28555813A349}" dt="2023-05-07T12:16:11.366" v="705"/>
          <ac:picMkLst>
            <pc:docMk/>
            <pc:sldMk cId="3475107775" sldId="468"/>
            <ac:picMk id="5" creationId="{30A86301-B04D-AC71-EFAC-B64CCAFBF409}"/>
          </ac:picMkLst>
        </pc:picChg>
        <pc:picChg chg="del">
          <ac:chgData name="Charlotte Raby" userId="S::craby@wandlelearningpartnership.org.uk::20cc37f3-5b0f-4c5a-a0b7-8f276c615243" providerId="AD" clId="Web-{95FF70FE-3DAC-E4DB-EB3C-28555813A349}" dt="2023-05-07T12:05:09.575" v="425"/>
          <ac:picMkLst>
            <pc:docMk/>
            <pc:sldMk cId="3475107775" sldId="468"/>
            <ac:picMk id="6" creationId="{D6DFDD0E-EB92-DD41-92A6-796144DC9035}"/>
          </ac:picMkLst>
        </pc:picChg>
        <pc:extLst>
          <p:ext xmlns:p="http://schemas.openxmlformats.org/presentationml/2006/main" uri="{D6D511B9-2390-475A-947B-AFAB55BFBCF1}">
            <pc226:cmChg xmlns:pc226="http://schemas.microsoft.com/office/powerpoint/2022/06/main/command" chg="add">
              <pc226:chgData name="Charlotte Raby" userId="S::craby@wandlelearningpartnership.org.uk::20cc37f3-5b0f-4c5a-a0b7-8f276c615243" providerId="AD" clId="Web-{95FF70FE-3DAC-E4DB-EB3C-28555813A349}" dt="2023-05-07T12:05:58.624" v="435"/>
              <pc2:cmMkLst xmlns:pc2="http://schemas.microsoft.com/office/powerpoint/2019/9/main/command">
                <pc:docMk/>
                <pc:sldMk cId="3475107775" sldId="468"/>
                <pc2:cmMk id="{B113C8B9-A0D5-4271-A21D-0FBC775B612B}"/>
              </pc2:cmMkLst>
            </pc226:cmChg>
          </p:ext>
        </pc:extLst>
      </pc:sldChg>
      <pc:sldChg chg="addSp delSp modSp new del">
        <pc:chgData name="Charlotte Raby" userId="S::craby@wandlelearningpartnership.org.uk::20cc37f3-5b0f-4c5a-a0b7-8f276c615243" providerId="AD" clId="Web-{95FF70FE-3DAC-E4DB-EB3C-28555813A349}" dt="2023-05-09T09:35:16.940" v="831"/>
        <pc:sldMkLst>
          <pc:docMk/>
          <pc:sldMk cId="2218812056" sldId="469"/>
        </pc:sldMkLst>
        <pc:spChg chg="mod">
          <ac:chgData name="Charlotte Raby" userId="S::craby@wandlelearningpartnership.org.uk::20cc37f3-5b0f-4c5a-a0b7-8f276c615243" providerId="AD" clId="Web-{95FF70FE-3DAC-E4DB-EB3C-28555813A349}" dt="2023-05-07T12:15:06.520" v="684" actId="20577"/>
          <ac:spMkLst>
            <pc:docMk/>
            <pc:sldMk cId="2218812056" sldId="469"/>
            <ac:spMk id="2" creationId="{CDB1782E-03AC-4E55-775E-33F53B8571AB}"/>
          </ac:spMkLst>
        </pc:spChg>
        <pc:spChg chg="mod">
          <ac:chgData name="Charlotte Raby" userId="S::craby@wandlelearningpartnership.org.uk::20cc37f3-5b0f-4c5a-a0b7-8f276c615243" providerId="AD" clId="Web-{95FF70FE-3DAC-E4DB-EB3C-28555813A349}" dt="2023-05-07T12:14:16.034" v="666" actId="20577"/>
          <ac:spMkLst>
            <pc:docMk/>
            <pc:sldMk cId="2218812056" sldId="469"/>
            <ac:spMk id="3" creationId="{3CCC3174-A965-58E1-2875-FDECF04DA543}"/>
          </ac:spMkLst>
        </pc:spChg>
        <pc:spChg chg="del mod">
          <ac:chgData name="Charlotte Raby" userId="S::craby@wandlelearningpartnership.org.uk::20cc37f3-5b0f-4c5a-a0b7-8f276c615243" providerId="AD" clId="Web-{95FF70FE-3DAC-E4DB-EB3C-28555813A349}" dt="2023-05-07T12:14:50.238" v="678"/>
          <ac:spMkLst>
            <pc:docMk/>
            <pc:sldMk cId="2218812056" sldId="469"/>
            <ac:spMk id="4" creationId="{C2255A10-3A97-37F4-C48E-982B81489767}"/>
          </ac:spMkLst>
        </pc:spChg>
        <pc:picChg chg="add mod">
          <ac:chgData name="Charlotte Raby" userId="S::craby@wandlelearningpartnership.org.uk::20cc37f3-5b0f-4c5a-a0b7-8f276c615243" providerId="AD" clId="Web-{95FF70FE-3DAC-E4DB-EB3C-28555813A349}" dt="2023-05-07T12:14:48.425" v="677" actId="1076"/>
          <ac:picMkLst>
            <pc:docMk/>
            <pc:sldMk cId="2218812056" sldId="469"/>
            <ac:picMk id="6" creationId="{CFE6C14F-0A2D-C609-D960-E6E5EB387147}"/>
          </ac:picMkLst>
        </pc:picChg>
      </pc:sldChg>
      <pc:sldChg chg="addSp delSp modSp new addCm modNotes">
        <pc:chgData name="Charlotte Raby" userId="S::craby@wandlelearningpartnership.org.uk::20cc37f3-5b0f-4c5a-a0b7-8f276c615243" providerId="AD" clId="Web-{95FF70FE-3DAC-E4DB-EB3C-28555813A349}" dt="2023-05-08T10:29:48.701" v="780"/>
        <pc:sldMkLst>
          <pc:docMk/>
          <pc:sldMk cId="3832596932" sldId="470"/>
        </pc:sldMkLst>
        <pc:spChg chg="del mod">
          <ac:chgData name="Charlotte Raby" userId="S::craby@wandlelearningpartnership.org.uk::20cc37f3-5b0f-4c5a-a0b7-8f276c615243" providerId="AD" clId="Web-{95FF70FE-3DAC-E4DB-EB3C-28555813A349}" dt="2023-05-08T10:26:43.242" v="737"/>
          <ac:spMkLst>
            <pc:docMk/>
            <pc:sldMk cId="3832596932" sldId="470"/>
            <ac:spMk id="2" creationId="{1F910D2F-4BDF-028F-132C-CF04C12DB2A4}"/>
          </ac:spMkLst>
        </pc:spChg>
        <pc:spChg chg="mod">
          <ac:chgData name="Charlotte Raby" userId="S::craby@wandlelearningpartnership.org.uk::20cc37f3-5b0f-4c5a-a0b7-8f276c615243" providerId="AD" clId="Web-{95FF70FE-3DAC-E4DB-EB3C-28555813A349}" dt="2023-05-07T12:20:26.647" v="717" actId="20577"/>
          <ac:spMkLst>
            <pc:docMk/>
            <pc:sldMk cId="3832596932" sldId="470"/>
            <ac:spMk id="3" creationId="{2B82B14F-2162-556F-8604-D11477375E7F}"/>
          </ac:spMkLst>
        </pc:spChg>
        <pc:spChg chg="del mod">
          <ac:chgData name="Charlotte Raby" userId="S::craby@wandlelearningpartnership.org.uk::20cc37f3-5b0f-4c5a-a0b7-8f276c615243" providerId="AD" clId="Web-{95FF70FE-3DAC-E4DB-EB3C-28555813A349}" dt="2023-05-08T10:26:46.102" v="738"/>
          <ac:spMkLst>
            <pc:docMk/>
            <pc:sldMk cId="3832596932" sldId="470"/>
            <ac:spMk id="4" creationId="{7AE9E38D-B9E1-EF56-A95A-AAA67314DA8B}"/>
          </ac:spMkLst>
        </pc:spChg>
        <pc:picChg chg="add mod modCrop">
          <ac:chgData name="Charlotte Raby" userId="S::craby@wandlelearningpartnership.org.uk::20cc37f3-5b0f-4c5a-a0b7-8f276c615243" providerId="AD" clId="Web-{95FF70FE-3DAC-E4DB-EB3C-28555813A349}" dt="2023-05-08T10:27:30.790" v="744"/>
          <ac:picMkLst>
            <pc:docMk/>
            <pc:sldMk cId="3832596932" sldId="470"/>
            <ac:picMk id="5" creationId="{701B3F15-C2E8-6A61-F4EC-2ED3DB0C831F}"/>
          </ac:picMkLst>
        </pc:picChg>
        <pc:picChg chg="add mod">
          <ac:chgData name="Charlotte Raby" userId="S::craby@wandlelearningpartnership.org.uk::20cc37f3-5b0f-4c5a-a0b7-8f276c615243" providerId="AD" clId="Web-{95FF70FE-3DAC-E4DB-EB3C-28555813A349}" dt="2023-05-08T10:27:43.025" v="749" actId="1076"/>
          <ac:picMkLst>
            <pc:docMk/>
            <pc:sldMk cId="3832596932" sldId="470"/>
            <ac:picMk id="6" creationId="{B04EC60A-918F-3BD1-B68E-054EE9D9A420}"/>
          </ac:picMkLst>
        </pc:picChg>
        <pc:picChg chg="add mod">
          <ac:chgData name="Charlotte Raby" userId="S::craby@wandlelearningpartnership.org.uk::20cc37f3-5b0f-4c5a-a0b7-8f276c615243" providerId="AD" clId="Web-{95FF70FE-3DAC-E4DB-EB3C-28555813A349}" dt="2023-05-08T10:27:47.572" v="751" actId="14100"/>
          <ac:picMkLst>
            <pc:docMk/>
            <pc:sldMk cId="3832596932" sldId="470"/>
            <ac:picMk id="8" creationId="{6709C436-F52C-DD16-86B1-8DE8BAE1499C}"/>
          </ac:picMkLst>
        </pc:picChg>
        <pc:extLst>
          <p:ext xmlns:p="http://schemas.openxmlformats.org/presentationml/2006/main" uri="{D6D511B9-2390-475A-947B-AFAB55BFBCF1}">
            <pc226:cmChg xmlns:pc226="http://schemas.microsoft.com/office/powerpoint/2022/06/main/command" chg="add">
              <pc226:chgData name="Charlotte Raby" userId="S::craby@wandlelearningpartnership.org.uk::20cc37f3-5b0f-4c5a-a0b7-8f276c615243" providerId="AD" clId="Web-{95FF70FE-3DAC-E4DB-EB3C-28555813A349}" dt="2023-05-07T12:22:11.072" v="728"/>
              <pc2:cmMkLst xmlns:pc2="http://schemas.microsoft.com/office/powerpoint/2019/9/main/command">
                <pc:docMk/>
                <pc:sldMk cId="3832596932" sldId="470"/>
                <pc2:cmMk id="{70CB2D71-FA07-43AD-9458-A93EBF95A6C5}"/>
              </pc2:cmMkLst>
            </pc226:cmChg>
          </p:ext>
        </pc:extLst>
      </pc:sldChg>
      <pc:sldChg chg="modSp add">
        <pc:chgData name="Charlotte Raby" userId="S::craby@wandlelearningpartnership.org.uk::20cc37f3-5b0f-4c5a-a0b7-8f276c615243" providerId="AD" clId="Web-{95FF70FE-3DAC-E4DB-EB3C-28555813A349}" dt="2023-05-09T09:37:58.273" v="967" actId="20577"/>
        <pc:sldMkLst>
          <pc:docMk/>
          <pc:sldMk cId="2236848582" sldId="471"/>
        </pc:sldMkLst>
        <pc:spChg chg="mod">
          <ac:chgData name="Charlotte Raby" userId="S::craby@wandlelearningpartnership.org.uk::20cc37f3-5b0f-4c5a-a0b7-8f276c615243" providerId="AD" clId="Web-{95FF70FE-3DAC-E4DB-EB3C-28555813A349}" dt="2023-05-09T09:37:58.273" v="967" actId="20577"/>
          <ac:spMkLst>
            <pc:docMk/>
            <pc:sldMk cId="2236848582" sldId="471"/>
            <ac:spMk id="2" creationId="{CDB1782E-03AC-4E55-775E-33F53B8571AB}"/>
          </ac:spMkLst>
        </pc:spChg>
        <pc:spChg chg="mod">
          <ac:chgData name="Charlotte Raby" userId="S::craby@wandlelearningpartnership.org.uk::20cc37f3-5b0f-4c5a-a0b7-8f276c615243" providerId="AD" clId="Web-{95FF70FE-3DAC-E4DB-EB3C-28555813A349}" dt="2023-05-09T09:35:38.784" v="837" actId="20577"/>
          <ac:spMkLst>
            <pc:docMk/>
            <pc:sldMk cId="2236848582" sldId="471"/>
            <ac:spMk id="3" creationId="{3CCC3174-A965-58E1-2875-FDECF04DA543}"/>
          </ac:spMkLst>
        </pc:spChg>
      </pc:sldChg>
      <pc:sldChg chg="new del">
        <pc:chgData name="Charlotte Raby" userId="S::craby@wandlelearningpartnership.org.uk::20cc37f3-5b0f-4c5a-a0b7-8f276c615243" providerId="AD" clId="Web-{95FF70FE-3DAC-E4DB-EB3C-28555813A349}" dt="2023-05-09T09:32:07.215" v="797"/>
        <pc:sldMkLst>
          <pc:docMk/>
          <pc:sldMk cId="2715531928" sldId="471"/>
        </pc:sldMkLst>
      </pc:sldChg>
      <pc:sldChg chg="add ord">
        <pc:chgData name="Charlotte Raby" userId="S::craby@wandlelearningpartnership.org.uk::20cc37f3-5b0f-4c5a-a0b7-8f276c615243" providerId="AD" clId="Web-{95FF70FE-3DAC-E4DB-EB3C-28555813A349}" dt="2023-05-09T09:39:47.464" v="982"/>
        <pc:sldMkLst>
          <pc:docMk/>
          <pc:sldMk cId="571224166" sldId="472"/>
        </pc:sldMkLst>
      </pc:sldChg>
    </pc:docChg>
  </pc:docChgLst>
  <pc:docChgLst>
    <pc:chgData name="Sarah Paxton" userId="S::spaxton@wandlelearningpartnership.org.uk::2df68680-0ec5-4347-a5b4-6b217d65efa5" providerId="AD" clId="Web-{EE9097F3-3C4E-A183-2DFB-254B4287973F}"/>
    <pc:docChg chg="delSld modSld sldOrd">
      <pc:chgData name="Sarah Paxton" userId="S::spaxton@wandlelearningpartnership.org.uk::2df68680-0ec5-4347-a5b4-6b217d65efa5" providerId="AD" clId="Web-{EE9097F3-3C4E-A183-2DFB-254B4287973F}" dt="2023-05-10T09:54:14.874" v="76" actId="20577"/>
      <pc:docMkLst>
        <pc:docMk/>
      </pc:docMkLst>
      <pc:sldChg chg="modSp">
        <pc:chgData name="Sarah Paxton" userId="S::spaxton@wandlelearningpartnership.org.uk::2df68680-0ec5-4347-a5b4-6b217d65efa5" providerId="AD" clId="Web-{EE9097F3-3C4E-A183-2DFB-254B4287973F}" dt="2023-05-10T09:54:14.874" v="76" actId="20577"/>
        <pc:sldMkLst>
          <pc:docMk/>
          <pc:sldMk cId="0" sldId="256"/>
        </pc:sldMkLst>
        <pc:spChg chg="mod">
          <ac:chgData name="Sarah Paxton" userId="S::spaxton@wandlelearningpartnership.org.uk::2df68680-0ec5-4347-a5b4-6b217d65efa5" providerId="AD" clId="Web-{EE9097F3-3C4E-A183-2DFB-254B4287973F}" dt="2023-05-10T09:54:14.874" v="76" actId="20577"/>
          <ac:spMkLst>
            <pc:docMk/>
            <pc:sldMk cId="0" sldId="256"/>
            <ac:spMk id="13314" creationId="{4A9BDAC7-397C-164A-A84F-9A78B8DF9823}"/>
          </ac:spMkLst>
        </pc:spChg>
      </pc:sldChg>
      <pc:sldChg chg="modSp">
        <pc:chgData name="Sarah Paxton" userId="S::spaxton@wandlelearningpartnership.org.uk::2df68680-0ec5-4347-a5b4-6b217d65efa5" providerId="AD" clId="Web-{EE9097F3-3C4E-A183-2DFB-254B4287973F}" dt="2023-05-10T09:11:28.975" v="30" actId="14100"/>
        <pc:sldMkLst>
          <pc:docMk/>
          <pc:sldMk cId="3411190576" sldId="429"/>
        </pc:sldMkLst>
        <pc:spChg chg="mod">
          <ac:chgData name="Sarah Paxton" userId="S::spaxton@wandlelearningpartnership.org.uk::2df68680-0ec5-4347-a5b4-6b217d65efa5" providerId="AD" clId="Web-{EE9097F3-3C4E-A183-2DFB-254B4287973F}" dt="2023-05-10T09:11:28.975" v="30" actId="14100"/>
          <ac:spMkLst>
            <pc:docMk/>
            <pc:sldMk cId="3411190576" sldId="429"/>
            <ac:spMk id="6" creationId="{82F6C5C2-432E-8248-84DB-431199FAEAE8}"/>
          </ac:spMkLst>
        </pc:spChg>
      </pc:sldChg>
      <pc:sldChg chg="modSp">
        <pc:chgData name="Sarah Paxton" userId="S::spaxton@wandlelearningpartnership.org.uk::2df68680-0ec5-4347-a5b4-6b217d65efa5" providerId="AD" clId="Web-{EE9097F3-3C4E-A183-2DFB-254B4287973F}" dt="2023-05-10T09:10:46.521" v="27" actId="1076"/>
        <pc:sldMkLst>
          <pc:docMk/>
          <pc:sldMk cId="878290481" sldId="432"/>
        </pc:sldMkLst>
        <pc:spChg chg="mod">
          <ac:chgData name="Sarah Paxton" userId="S::spaxton@wandlelearningpartnership.org.uk::2df68680-0ec5-4347-a5b4-6b217d65efa5" providerId="AD" clId="Web-{EE9097F3-3C4E-A183-2DFB-254B4287973F}" dt="2023-05-10T09:10:46.521" v="27" actId="1076"/>
          <ac:spMkLst>
            <pc:docMk/>
            <pc:sldMk cId="878290481" sldId="432"/>
            <ac:spMk id="2" creationId="{34398AD0-3875-B94F-A90E-046466F6C19A}"/>
          </ac:spMkLst>
        </pc:spChg>
      </pc:sldChg>
      <pc:sldChg chg="modSp modNotes">
        <pc:chgData name="Sarah Paxton" userId="S::spaxton@wandlelearningpartnership.org.uk::2df68680-0ec5-4347-a5b4-6b217d65efa5" providerId="AD" clId="Web-{EE9097F3-3C4E-A183-2DFB-254B4287973F}" dt="2023-05-10T09:53:15.873" v="69"/>
        <pc:sldMkLst>
          <pc:docMk/>
          <pc:sldMk cId="3529452920" sldId="467"/>
        </pc:sldMkLst>
        <pc:spChg chg="mod">
          <ac:chgData name="Sarah Paxton" userId="S::spaxton@wandlelearningpartnership.org.uk::2df68680-0ec5-4347-a5b4-6b217d65efa5" providerId="AD" clId="Web-{EE9097F3-3C4E-A183-2DFB-254B4287973F}" dt="2023-05-10T09:53:04.498" v="66" actId="20577"/>
          <ac:spMkLst>
            <pc:docMk/>
            <pc:sldMk cId="3529452920" sldId="467"/>
            <ac:spMk id="2" creationId="{00000000-0000-0000-0000-000000000000}"/>
          </ac:spMkLst>
        </pc:spChg>
      </pc:sldChg>
      <pc:sldChg chg="del">
        <pc:chgData name="Sarah Paxton" userId="S::spaxton@wandlelearningpartnership.org.uk::2df68680-0ec5-4347-a5b4-6b217d65efa5" providerId="AD" clId="Web-{EE9097F3-3C4E-A183-2DFB-254B4287973F}" dt="2023-05-10T09:10:31.365" v="26"/>
        <pc:sldMkLst>
          <pc:docMk/>
          <pc:sldMk cId="3475107775" sldId="468"/>
        </pc:sldMkLst>
      </pc:sldChg>
      <pc:sldChg chg="ord">
        <pc:chgData name="Sarah Paxton" userId="S::spaxton@wandlelearningpartnership.org.uk::2df68680-0ec5-4347-a5b4-6b217d65efa5" providerId="AD" clId="Web-{EE9097F3-3C4E-A183-2DFB-254B4287973F}" dt="2023-05-10T09:11:00.881" v="29"/>
        <pc:sldMkLst>
          <pc:docMk/>
          <pc:sldMk cId="571224166" sldId="472"/>
        </pc:sldMkLst>
      </pc:sldChg>
    </pc:docChg>
  </pc:docChgLst>
  <pc:docChgLst>
    <pc:chgData name="Tracy Kewley" userId="S::tkewley@wandlelearningpartnership.org.uk::b68af60d-7d66-41d4-8c63-93e8fe2e4ce0" providerId="AD" clId="Web-{72BDD77A-71FE-C05E-6575-AFFB9F6CE084}"/>
    <pc:docChg chg="">
      <pc:chgData name="Tracy Kewley" userId="S::tkewley@wandlelearningpartnership.org.uk::b68af60d-7d66-41d4-8c63-93e8fe2e4ce0" providerId="AD" clId="Web-{72BDD77A-71FE-C05E-6575-AFFB9F6CE084}" dt="2023-09-08T15:08:09.136" v="0"/>
      <pc:docMkLst>
        <pc:docMk/>
      </pc:docMkLst>
      <pc:sldChg chg="delCm">
        <pc:chgData name="Tracy Kewley" userId="S::tkewley@wandlelearningpartnership.org.uk::b68af60d-7d66-41d4-8c63-93e8fe2e4ce0" providerId="AD" clId="Web-{72BDD77A-71FE-C05E-6575-AFFB9F6CE084}" dt="2023-09-08T15:08:09.136" v="0"/>
        <pc:sldMkLst>
          <pc:docMk/>
          <pc:sldMk cId="0" sldId="256"/>
        </pc:sldMkLst>
      </pc:sldChg>
    </pc:docChg>
  </pc:docChgLst>
  <pc:docChgLst>
    <pc:chgData name="Ken Stevens" userId="S::ken.stevens_communitas-pr.co.uk#ext#@wandlelearningtrust.onmicrosoft.com::e31710aa-ef77-4b09-a704-ea798def3f98" providerId="AD" clId="Web-{63BAF71B-4920-F628-3DCF-75C617766E3F}"/>
    <pc:docChg chg="modSld">
      <pc:chgData name="Ken Stevens" userId="S::ken.stevens_communitas-pr.co.uk#ext#@wandlelearningtrust.onmicrosoft.com::e31710aa-ef77-4b09-a704-ea798def3f98" providerId="AD" clId="Web-{63BAF71B-4920-F628-3DCF-75C617766E3F}" dt="2023-08-15T15:02:40.848" v="1"/>
      <pc:docMkLst>
        <pc:docMk/>
      </pc:docMkLst>
      <pc:sldChg chg="modSp">
        <pc:chgData name="Ken Stevens" userId="S::ken.stevens_communitas-pr.co.uk#ext#@wandlelearningtrust.onmicrosoft.com::e31710aa-ef77-4b09-a704-ea798def3f98" providerId="AD" clId="Web-{63BAF71B-4920-F628-3DCF-75C617766E3F}" dt="2023-08-15T15:02:40.848" v="1"/>
        <pc:sldMkLst>
          <pc:docMk/>
          <pc:sldMk cId="2236848582" sldId="471"/>
        </pc:sldMkLst>
        <pc:picChg chg="mod">
          <ac:chgData name="Ken Stevens" userId="S::ken.stevens_communitas-pr.co.uk#ext#@wandlelearningtrust.onmicrosoft.com::e31710aa-ef77-4b09-a704-ea798def3f98" providerId="AD" clId="Web-{63BAF71B-4920-F628-3DCF-75C617766E3F}" dt="2023-08-15T15:02:40.848" v="1"/>
          <ac:picMkLst>
            <pc:docMk/>
            <pc:sldMk cId="2236848582" sldId="471"/>
            <ac:picMk id="6" creationId="{CFE6C14F-0A2D-C609-D960-E6E5EB387147}"/>
          </ac:picMkLst>
        </pc:picChg>
      </pc:sldChg>
    </pc:docChg>
  </pc:docChgLst>
  <pc:docChgLst>
    <pc:chgData name="Sarah Paxton" userId="S::spaxton@wandlelearningpartnership.org.uk::2df68680-0ec5-4347-a5b4-6b217d65efa5" providerId="AD" clId="Web-{A0E06F28-F940-4BA5-AAEB-DCD2BCBB3E45}"/>
    <pc:docChg chg="modSld">
      <pc:chgData name="Sarah Paxton" userId="S::spaxton@wandlelearningpartnership.org.uk::2df68680-0ec5-4347-a5b4-6b217d65efa5" providerId="AD" clId="Web-{A0E06F28-F940-4BA5-AAEB-DCD2BCBB3E45}" dt="2023-06-08T16:13:51.507" v="501"/>
      <pc:docMkLst>
        <pc:docMk/>
      </pc:docMkLst>
      <pc:sldChg chg="modNotes">
        <pc:chgData name="Sarah Paxton" userId="S::spaxton@wandlelearningpartnership.org.uk::2df68680-0ec5-4347-a5b4-6b217d65efa5" providerId="AD" clId="Web-{A0E06F28-F940-4BA5-AAEB-DCD2BCBB3E45}" dt="2023-06-08T16:13:51.507" v="501"/>
        <pc:sldMkLst>
          <pc:docMk/>
          <pc:sldMk cId="0" sldId="256"/>
        </pc:sldMkLst>
      </pc:sldChg>
      <pc:sldChg chg="modNotes">
        <pc:chgData name="Sarah Paxton" userId="S::spaxton@wandlelearningpartnership.org.uk::2df68680-0ec5-4347-a5b4-6b217d65efa5" providerId="AD" clId="Web-{A0E06F28-F940-4BA5-AAEB-DCD2BCBB3E45}" dt="2023-06-08T16:12:40.551" v="484"/>
        <pc:sldMkLst>
          <pc:docMk/>
          <pc:sldMk cId="761715090" sldId="421"/>
        </pc:sldMkLst>
      </pc:sldChg>
      <pc:sldChg chg="modNotes">
        <pc:chgData name="Sarah Paxton" userId="S::spaxton@wandlelearningpartnership.org.uk::2df68680-0ec5-4347-a5b4-6b217d65efa5" providerId="AD" clId="Web-{A0E06F28-F940-4BA5-AAEB-DCD2BCBB3E45}" dt="2023-06-08T15:59:16.700" v="295"/>
        <pc:sldMkLst>
          <pc:docMk/>
          <pc:sldMk cId="4281160187" sldId="446"/>
        </pc:sldMkLst>
      </pc:sldChg>
      <pc:sldChg chg="modNotes">
        <pc:chgData name="Sarah Paxton" userId="S::spaxton@wandlelearningpartnership.org.uk::2df68680-0ec5-4347-a5b4-6b217d65efa5" providerId="AD" clId="Web-{A0E06F28-F940-4BA5-AAEB-DCD2BCBB3E45}" dt="2023-06-08T15:59:20.451" v="298"/>
        <pc:sldMkLst>
          <pc:docMk/>
          <pc:sldMk cId="676117910" sldId="447"/>
        </pc:sldMkLst>
      </pc:sldChg>
      <pc:sldChg chg="modNotes">
        <pc:chgData name="Sarah Paxton" userId="S::spaxton@wandlelearningpartnership.org.uk::2df68680-0ec5-4347-a5b4-6b217d65efa5" providerId="AD" clId="Web-{A0E06F28-F940-4BA5-AAEB-DCD2BCBB3E45}" dt="2023-06-08T16:11:30.518" v="480"/>
        <pc:sldMkLst>
          <pc:docMk/>
          <pc:sldMk cId="1466559939" sldId="448"/>
        </pc:sldMkLst>
      </pc:sldChg>
      <pc:sldChg chg="modNotes">
        <pc:chgData name="Sarah Paxton" userId="S::spaxton@wandlelearningpartnership.org.uk::2df68680-0ec5-4347-a5b4-6b217d65efa5" providerId="AD" clId="Web-{A0E06F28-F940-4BA5-AAEB-DCD2BCBB3E45}" dt="2023-06-08T16:09:02.311" v="418"/>
        <pc:sldMkLst>
          <pc:docMk/>
          <pc:sldMk cId="1769380691" sldId="455"/>
        </pc:sldMkLst>
      </pc:sldChg>
    </pc:docChg>
  </pc:docChgLst>
  <pc:docChgLst>
    <pc:chgData name="Ken Stevens" userId="d80fde96-7083-4d2c-a892-992fde7539bb" providerId="ADAL" clId="{C290DDCB-8173-4B1E-A32C-95A508C7F223}"/>
    <pc:docChg chg="custSel modSld">
      <pc:chgData name="Ken Stevens" userId="d80fde96-7083-4d2c-a892-992fde7539bb" providerId="ADAL" clId="{C290DDCB-8173-4B1E-A32C-95A508C7F223}" dt="2023-08-15T16:01:55.197" v="51" actId="11530"/>
      <pc:docMkLst>
        <pc:docMk/>
      </pc:docMkLst>
      <pc:sldChg chg="modSp mod">
        <pc:chgData name="Ken Stevens" userId="d80fde96-7083-4d2c-a892-992fde7539bb" providerId="ADAL" clId="{C290DDCB-8173-4B1E-A32C-95A508C7F223}" dt="2023-08-15T16:00:48.613" v="42" actId="113"/>
        <pc:sldMkLst>
          <pc:docMk/>
          <pc:sldMk cId="322712400" sldId="380"/>
        </pc:sldMkLst>
        <pc:spChg chg="mod">
          <ac:chgData name="Ken Stevens" userId="d80fde96-7083-4d2c-a892-992fde7539bb" providerId="ADAL" clId="{C290DDCB-8173-4B1E-A32C-95A508C7F223}" dt="2023-08-15T16:00:48.613" v="42" actId="113"/>
          <ac:spMkLst>
            <pc:docMk/>
            <pc:sldMk cId="322712400" sldId="380"/>
            <ac:spMk id="4" creationId="{8481A8C2-E3D2-5A46-8FC1-D043DCBCF8E8}"/>
          </ac:spMkLst>
        </pc:spChg>
      </pc:sldChg>
      <pc:sldChg chg="modSp mod">
        <pc:chgData name="Ken Stevens" userId="d80fde96-7083-4d2c-a892-992fde7539bb" providerId="ADAL" clId="{C290DDCB-8173-4B1E-A32C-95A508C7F223}" dt="2023-08-15T16:01:16.636" v="45" actId="113"/>
        <pc:sldMkLst>
          <pc:docMk/>
          <pc:sldMk cId="1408549451" sldId="422"/>
        </pc:sldMkLst>
        <pc:spChg chg="mod">
          <ac:chgData name="Ken Stevens" userId="d80fde96-7083-4d2c-a892-992fde7539bb" providerId="ADAL" clId="{C290DDCB-8173-4B1E-A32C-95A508C7F223}" dt="2023-08-15T16:01:16.636" v="45" actId="113"/>
          <ac:spMkLst>
            <pc:docMk/>
            <pc:sldMk cId="1408549451" sldId="422"/>
            <ac:spMk id="3" creationId="{8094F2CC-1E17-114E-BB98-903957021FB5}"/>
          </ac:spMkLst>
        </pc:spChg>
      </pc:sldChg>
      <pc:sldChg chg="modSp mod">
        <pc:chgData name="Ken Stevens" userId="d80fde96-7083-4d2c-a892-992fde7539bb" providerId="ADAL" clId="{C290DDCB-8173-4B1E-A32C-95A508C7F223}" dt="2023-08-15T16:01:10.934" v="44" actId="11530"/>
        <pc:sldMkLst>
          <pc:docMk/>
          <pc:sldMk cId="3411190576" sldId="429"/>
        </pc:sldMkLst>
        <pc:spChg chg="mod">
          <ac:chgData name="Ken Stevens" userId="d80fde96-7083-4d2c-a892-992fde7539bb" providerId="ADAL" clId="{C290DDCB-8173-4B1E-A32C-95A508C7F223}" dt="2023-08-15T16:01:04.375" v="43" actId="113"/>
          <ac:spMkLst>
            <pc:docMk/>
            <pc:sldMk cId="3411190576" sldId="429"/>
            <ac:spMk id="4" creationId="{1D0C56A2-B8FB-0E4C-9808-4C8445824CFE}"/>
          </ac:spMkLst>
        </pc:spChg>
        <pc:picChg chg="mod">
          <ac:chgData name="Ken Stevens" userId="d80fde96-7083-4d2c-a892-992fde7539bb" providerId="ADAL" clId="{C290DDCB-8173-4B1E-A32C-95A508C7F223}" dt="2023-08-15T16:01:10.934" v="44" actId="11530"/>
          <ac:picMkLst>
            <pc:docMk/>
            <pc:sldMk cId="3411190576" sldId="429"/>
            <ac:picMk id="5" creationId="{A77DE003-8673-7349-8269-8B2BBAA6A76D}"/>
          </ac:picMkLst>
        </pc:picChg>
      </pc:sldChg>
      <pc:sldChg chg="modSp mod">
        <pc:chgData name="Ken Stevens" userId="d80fde96-7083-4d2c-a892-992fde7539bb" providerId="ADAL" clId="{C290DDCB-8173-4B1E-A32C-95A508C7F223}" dt="2023-08-15T16:00:35.625" v="40" actId="113"/>
        <pc:sldMkLst>
          <pc:docMk/>
          <pc:sldMk cId="878290481" sldId="432"/>
        </pc:sldMkLst>
        <pc:spChg chg="mod">
          <ac:chgData name="Ken Stevens" userId="d80fde96-7083-4d2c-a892-992fde7539bb" providerId="ADAL" clId="{C290DDCB-8173-4B1E-A32C-95A508C7F223}" dt="2023-08-15T16:00:35.625" v="40" actId="113"/>
          <ac:spMkLst>
            <pc:docMk/>
            <pc:sldMk cId="878290481" sldId="432"/>
            <ac:spMk id="3" creationId="{ED26F458-A726-794D-91AB-7485E77815F9}"/>
          </ac:spMkLst>
        </pc:spChg>
      </pc:sldChg>
      <pc:sldChg chg="modSp mod">
        <pc:chgData name="Ken Stevens" userId="d80fde96-7083-4d2c-a892-992fde7539bb" providerId="ADAL" clId="{C290DDCB-8173-4B1E-A32C-95A508C7F223}" dt="2023-08-15T15:48:47.999" v="12" actId="732"/>
        <pc:sldMkLst>
          <pc:docMk/>
          <pc:sldMk cId="3765306440" sldId="433"/>
        </pc:sldMkLst>
        <pc:picChg chg="mod modCrop">
          <ac:chgData name="Ken Stevens" userId="d80fde96-7083-4d2c-a892-992fde7539bb" providerId="ADAL" clId="{C290DDCB-8173-4B1E-A32C-95A508C7F223}" dt="2023-08-15T15:48:47.999" v="12" actId="732"/>
          <ac:picMkLst>
            <pc:docMk/>
            <pc:sldMk cId="3765306440" sldId="433"/>
            <ac:picMk id="5" creationId="{00000000-0000-0000-0000-000000000000}"/>
          </ac:picMkLst>
        </pc:picChg>
      </pc:sldChg>
      <pc:sldChg chg="modSp">
        <pc:chgData name="Ken Stevens" userId="d80fde96-7083-4d2c-a892-992fde7539bb" providerId="ADAL" clId="{C290DDCB-8173-4B1E-A32C-95A508C7F223}" dt="2023-08-15T16:00:16.278" v="36" actId="11530"/>
        <pc:sldMkLst>
          <pc:docMk/>
          <pc:sldMk cId="996933788" sldId="434"/>
        </pc:sldMkLst>
        <pc:picChg chg="mod">
          <ac:chgData name="Ken Stevens" userId="d80fde96-7083-4d2c-a892-992fde7539bb" providerId="ADAL" clId="{C290DDCB-8173-4B1E-A32C-95A508C7F223}" dt="2023-08-15T16:00:16.278" v="36" actId="11530"/>
          <ac:picMkLst>
            <pc:docMk/>
            <pc:sldMk cId="996933788" sldId="434"/>
            <ac:picMk id="5" creationId="{70A18597-D3C0-654D-A58C-597972A3327B}"/>
          </ac:picMkLst>
        </pc:picChg>
      </pc:sldChg>
      <pc:sldChg chg="modSp">
        <pc:chgData name="Ken Stevens" userId="d80fde96-7083-4d2c-a892-992fde7539bb" providerId="ADAL" clId="{C290DDCB-8173-4B1E-A32C-95A508C7F223}" dt="2023-08-15T15:57:30.324" v="19" actId="11530"/>
        <pc:sldMkLst>
          <pc:docMk/>
          <pc:sldMk cId="1769380691" sldId="455"/>
        </pc:sldMkLst>
        <pc:picChg chg="mod">
          <ac:chgData name="Ken Stevens" userId="d80fde96-7083-4d2c-a892-992fde7539bb" providerId="ADAL" clId="{C290DDCB-8173-4B1E-A32C-95A508C7F223}" dt="2023-08-15T15:57:30.324" v="19" actId="11530"/>
          <ac:picMkLst>
            <pc:docMk/>
            <pc:sldMk cId="1769380691" sldId="455"/>
            <ac:picMk id="5" creationId="{7A2F3643-1442-0E4E-8B4B-3F7E099963C7}"/>
          </ac:picMkLst>
        </pc:picChg>
      </pc:sldChg>
      <pc:sldChg chg="modSp mod">
        <pc:chgData name="Ken Stevens" userId="d80fde96-7083-4d2c-a892-992fde7539bb" providerId="ADAL" clId="{C290DDCB-8173-4B1E-A32C-95A508C7F223}" dt="2023-08-15T16:00:39.896" v="41" actId="113"/>
        <pc:sldMkLst>
          <pc:docMk/>
          <pc:sldMk cId="3465361998" sldId="461"/>
        </pc:sldMkLst>
        <pc:spChg chg="mod">
          <ac:chgData name="Ken Stevens" userId="d80fde96-7083-4d2c-a892-992fde7539bb" providerId="ADAL" clId="{C290DDCB-8173-4B1E-A32C-95A508C7F223}" dt="2023-08-15T16:00:39.896" v="41" actId="113"/>
          <ac:spMkLst>
            <pc:docMk/>
            <pc:sldMk cId="3465361998" sldId="461"/>
            <ac:spMk id="3" creationId="{0C2C5322-C816-CC44-B38C-334FC281CAFF}"/>
          </ac:spMkLst>
        </pc:spChg>
      </pc:sldChg>
      <pc:sldChg chg="addSp delSp modSp mod">
        <pc:chgData name="Ken Stevens" userId="d80fde96-7083-4d2c-a892-992fde7539bb" providerId="ADAL" clId="{C290DDCB-8173-4B1E-A32C-95A508C7F223}" dt="2023-08-15T15:57:56.889" v="22" actId="14100"/>
        <pc:sldMkLst>
          <pc:docMk/>
          <pc:sldMk cId="2603803434" sldId="462"/>
        </pc:sldMkLst>
        <pc:spChg chg="mod">
          <ac:chgData name="Ken Stevens" userId="d80fde96-7083-4d2c-a892-992fde7539bb" providerId="ADAL" clId="{C290DDCB-8173-4B1E-A32C-95A508C7F223}" dt="2023-08-15T15:57:50.330" v="21" actId="14100"/>
          <ac:spMkLst>
            <pc:docMk/>
            <pc:sldMk cId="2603803434" sldId="462"/>
            <ac:spMk id="4" creationId="{00000000-0000-0000-0000-000000000000}"/>
          </ac:spMkLst>
        </pc:spChg>
        <pc:picChg chg="del mod">
          <ac:chgData name="Ken Stevens" userId="d80fde96-7083-4d2c-a892-992fde7539bb" providerId="ADAL" clId="{C290DDCB-8173-4B1E-A32C-95A508C7F223}" dt="2023-08-15T15:48:03.297" v="7" actId="478"/>
          <ac:picMkLst>
            <pc:docMk/>
            <pc:sldMk cId="2603803434" sldId="462"/>
            <ac:picMk id="5" creationId="{00000000-0000-0000-0000-000000000000}"/>
          </ac:picMkLst>
        </pc:picChg>
        <pc:picChg chg="add mod">
          <ac:chgData name="Ken Stevens" userId="d80fde96-7083-4d2c-a892-992fde7539bb" providerId="ADAL" clId="{C290DDCB-8173-4B1E-A32C-95A508C7F223}" dt="2023-08-15T15:57:56.889" v="22" actId="14100"/>
          <ac:picMkLst>
            <pc:docMk/>
            <pc:sldMk cId="2603803434" sldId="462"/>
            <ac:picMk id="6" creationId="{8B582A44-D7E4-1196-3C08-4B381A10E86B}"/>
          </ac:picMkLst>
        </pc:picChg>
      </pc:sldChg>
      <pc:sldChg chg="addSp delSp modSp mod">
        <pc:chgData name="Ken Stevens" userId="d80fde96-7083-4d2c-a892-992fde7539bb" providerId="ADAL" clId="{C290DDCB-8173-4B1E-A32C-95A508C7F223}" dt="2023-08-15T15:59:05.274" v="28" actId="11530"/>
        <pc:sldMkLst>
          <pc:docMk/>
          <pc:sldMk cId="1508816914" sldId="463"/>
        </pc:sldMkLst>
        <pc:picChg chg="add mod">
          <ac:chgData name="Ken Stevens" userId="d80fde96-7083-4d2c-a892-992fde7539bb" providerId="ADAL" clId="{C290DDCB-8173-4B1E-A32C-95A508C7F223}" dt="2023-08-15T15:59:05.274" v="28" actId="11530"/>
          <ac:picMkLst>
            <pc:docMk/>
            <pc:sldMk cId="1508816914" sldId="463"/>
            <ac:picMk id="3" creationId="{24357F3E-28E2-6C3E-5352-DD9D4511C927}"/>
          </ac:picMkLst>
        </pc:picChg>
        <pc:picChg chg="del">
          <ac:chgData name="Ken Stevens" userId="d80fde96-7083-4d2c-a892-992fde7539bb" providerId="ADAL" clId="{C290DDCB-8173-4B1E-A32C-95A508C7F223}" dt="2023-08-15T15:58:45.432" v="23" actId="478"/>
          <ac:picMkLst>
            <pc:docMk/>
            <pc:sldMk cId="1508816914" sldId="463"/>
            <ac:picMk id="7" creationId="{00000000-0000-0000-0000-000000000000}"/>
          </ac:picMkLst>
        </pc:picChg>
      </pc:sldChg>
      <pc:sldChg chg="addSp delSp modSp mod">
        <pc:chgData name="Ken Stevens" userId="d80fde96-7083-4d2c-a892-992fde7539bb" providerId="ADAL" clId="{C290DDCB-8173-4B1E-A32C-95A508C7F223}" dt="2023-08-15T16:00:04.682" v="35" actId="1076"/>
        <pc:sldMkLst>
          <pc:docMk/>
          <pc:sldMk cId="3529452920" sldId="467"/>
        </pc:sldMkLst>
        <pc:picChg chg="del mod">
          <ac:chgData name="Ken Stevens" userId="d80fde96-7083-4d2c-a892-992fde7539bb" providerId="ADAL" clId="{C290DDCB-8173-4B1E-A32C-95A508C7F223}" dt="2023-08-15T15:59:44.634" v="30" actId="478"/>
          <ac:picMkLst>
            <pc:docMk/>
            <pc:sldMk cId="3529452920" sldId="467"/>
            <ac:picMk id="5" creationId="{00000000-0000-0000-0000-000000000000}"/>
          </ac:picMkLst>
        </pc:picChg>
        <pc:picChg chg="add mod">
          <ac:chgData name="Ken Stevens" userId="d80fde96-7083-4d2c-a892-992fde7539bb" providerId="ADAL" clId="{C290DDCB-8173-4B1E-A32C-95A508C7F223}" dt="2023-08-15T16:00:04.682" v="35" actId="1076"/>
          <ac:picMkLst>
            <pc:docMk/>
            <pc:sldMk cId="3529452920" sldId="467"/>
            <ac:picMk id="6" creationId="{176920EE-42B5-CBC7-1B8E-CDD75BAA7B85}"/>
          </ac:picMkLst>
        </pc:picChg>
      </pc:sldChg>
      <pc:sldChg chg="addSp delSp modSp mod">
        <pc:chgData name="Ken Stevens" userId="d80fde96-7083-4d2c-a892-992fde7539bb" providerId="ADAL" clId="{C290DDCB-8173-4B1E-A32C-95A508C7F223}" dt="2023-08-15T16:00:32.147" v="39" actId="113"/>
        <pc:sldMkLst>
          <pc:docMk/>
          <pc:sldMk cId="2236848582" sldId="471"/>
        </pc:sldMkLst>
        <pc:spChg chg="mod">
          <ac:chgData name="Ken Stevens" userId="d80fde96-7083-4d2c-a892-992fde7539bb" providerId="ADAL" clId="{C290DDCB-8173-4B1E-A32C-95A508C7F223}" dt="2023-08-15T15:50:24.684" v="16" actId="6549"/>
          <ac:spMkLst>
            <pc:docMk/>
            <pc:sldMk cId="2236848582" sldId="471"/>
            <ac:spMk id="2" creationId="{CDB1782E-03AC-4E55-775E-33F53B8571AB}"/>
          </ac:spMkLst>
        </pc:spChg>
        <pc:spChg chg="mod">
          <ac:chgData name="Ken Stevens" userId="d80fde96-7083-4d2c-a892-992fde7539bb" providerId="ADAL" clId="{C290DDCB-8173-4B1E-A32C-95A508C7F223}" dt="2023-08-15T16:00:32.147" v="39" actId="113"/>
          <ac:spMkLst>
            <pc:docMk/>
            <pc:sldMk cId="2236848582" sldId="471"/>
            <ac:spMk id="3" creationId="{3CCC3174-A965-58E1-2875-FDECF04DA543}"/>
          </ac:spMkLst>
        </pc:spChg>
        <pc:picChg chg="add mod">
          <ac:chgData name="Ken Stevens" userId="d80fde96-7083-4d2c-a892-992fde7539bb" providerId="ADAL" clId="{C290DDCB-8173-4B1E-A32C-95A508C7F223}" dt="2023-08-15T16:00:27.702" v="38" actId="11530"/>
          <ac:picMkLst>
            <pc:docMk/>
            <pc:sldMk cId="2236848582" sldId="471"/>
            <ac:picMk id="5" creationId="{7FE0DF3C-05D3-D6E4-88C6-A7C657A02E73}"/>
          </ac:picMkLst>
        </pc:picChg>
        <pc:picChg chg="del">
          <ac:chgData name="Ken Stevens" userId="d80fde96-7083-4d2c-a892-992fde7539bb" providerId="ADAL" clId="{C290DDCB-8173-4B1E-A32C-95A508C7F223}" dt="2023-08-15T15:50:08.881" v="13" actId="478"/>
          <ac:picMkLst>
            <pc:docMk/>
            <pc:sldMk cId="2236848582" sldId="471"/>
            <ac:picMk id="6" creationId="{CFE6C14F-0A2D-C609-D960-E6E5EB387147}"/>
          </ac:picMkLst>
        </pc:picChg>
      </pc:sldChg>
      <pc:sldChg chg="modSp mod">
        <pc:chgData name="Ken Stevens" userId="d80fde96-7083-4d2c-a892-992fde7539bb" providerId="ADAL" clId="{C290DDCB-8173-4B1E-A32C-95A508C7F223}" dt="2023-08-15T16:01:55.197" v="51" actId="11530"/>
        <pc:sldMkLst>
          <pc:docMk/>
          <pc:sldMk cId="571224166" sldId="472"/>
        </pc:sldMkLst>
        <pc:spChg chg="mod">
          <ac:chgData name="Ken Stevens" userId="d80fde96-7083-4d2c-a892-992fde7539bb" providerId="ADAL" clId="{C290DDCB-8173-4B1E-A32C-95A508C7F223}" dt="2023-08-15T15:51:10.422" v="18" actId="255"/>
          <ac:spMkLst>
            <pc:docMk/>
            <pc:sldMk cId="571224166" sldId="472"/>
            <ac:spMk id="2" creationId="{13ED8210-885A-174D-BE35-D51386DEE975}"/>
          </ac:spMkLst>
        </pc:spChg>
        <pc:spChg chg="mod">
          <ac:chgData name="Ken Stevens" userId="d80fde96-7083-4d2c-a892-992fde7539bb" providerId="ADAL" clId="{C290DDCB-8173-4B1E-A32C-95A508C7F223}" dt="2023-08-15T16:01:39.548" v="49" actId="14100"/>
          <ac:spMkLst>
            <pc:docMk/>
            <pc:sldMk cId="571224166" sldId="472"/>
            <ac:spMk id="3" creationId="{121341B6-FC05-0C46-9C0D-7547DDDC163E}"/>
          </ac:spMkLst>
        </pc:spChg>
        <pc:picChg chg="mod">
          <ac:chgData name="Ken Stevens" userId="d80fde96-7083-4d2c-a892-992fde7539bb" providerId="ADAL" clId="{C290DDCB-8173-4B1E-A32C-95A508C7F223}" dt="2023-08-15T16:01:55.197" v="51" actId="11530"/>
          <ac:picMkLst>
            <pc:docMk/>
            <pc:sldMk cId="571224166" sldId="472"/>
            <ac:picMk id="7" creationId="{7CF1A9DE-555E-D447-B11E-7281FAC2B68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1">
            <a:extLst>
              <a:ext uri="{FF2B5EF4-FFF2-40B4-BE49-F238E27FC236}">
                <a16:creationId xmlns:a16="http://schemas.microsoft.com/office/drawing/2014/main" id="{96AF1521-527F-9A4A-B206-9C642680D718}"/>
              </a:ext>
            </a:extLst>
          </p:cNvPr>
          <p:cNvSpPr>
            <a:spLocks noGrp="1" noRot="1" noChangeAspect="1"/>
          </p:cNvSpPr>
          <p:nvPr>
            <p:ph type="sldImg"/>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 name="Rectangle 2">
            <a:extLst>
              <a:ext uri="{FF2B5EF4-FFF2-40B4-BE49-F238E27FC236}">
                <a16:creationId xmlns:a16="http://schemas.microsoft.com/office/drawing/2014/main" id="{A5C551B8-6B7A-B445-8A47-DCE3FB8E68C8}"/>
              </a:ext>
            </a:extLst>
          </p:cNvPr>
          <p:cNvSpPr>
            <a:spLocks noGrp="1"/>
          </p:cNvSpPr>
          <p:nvPr>
            <p:ph type="body" sz="quarter" idx="1"/>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sym typeface="Calibri" panose="020F0502020204030204" pitchFamily="34" charset="0"/>
              </a:rPr>
              <a:t>Click to edit Master text styles</a:t>
            </a:r>
          </a:p>
          <a:p>
            <a:pPr lvl="1"/>
            <a:r>
              <a:rPr lang="en-US" altLang="en-US" noProof="0">
                <a:sym typeface="Calibri" panose="020F0502020204030204" pitchFamily="34" charset="0"/>
              </a:rPr>
              <a:t>Second level</a:t>
            </a:r>
          </a:p>
          <a:p>
            <a:pPr lvl="2"/>
            <a:r>
              <a:rPr lang="en-US" altLang="en-US" noProof="0">
                <a:sym typeface="Calibri" panose="020F0502020204030204" pitchFamily="34" charset="0"/>
              </a:rPr>
              <a:t>Third level</a:t>
            </a:r>
          </a:p>
          <a:p>
            <a:pPr lvl="3"/>
            <a:r>
              <a:rPr lang="en-US" altLang="en-US" noProof="0">
                <a:sym typeface="Calibri" panose="020F0502020204030204" pitchFamily="34" charset="0"/>
              </a:rPr>
              <a:t>Fourth level</a:t>
            </a:r>
          </a:p>
          <a:p>
            <a:pPr lvl="4"/>
            <a:r>
              <a:rPr lang="en-US" altLang="en-US" noProof="0">
                <a:sym typeface="Calibri" panose="020F0502020204030204" pitchFamily="34" charset="0"/>
              </a:rPr>
              <a:t>Fifth level</a:t>
            </a:r>
          </a:p>
        </p:txBody>
      </p:sp>
    </p:spTree>
    <p:extLst>
      <p:ext uri="{BB962C8B-B14F-4D97-AF65-F5344CB8AC3E}">
        <p14:creationId xmlns:p14="http://schemas.microsoft.com/office/powerpoint/2010/main" val="3319685432"/>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indent="2286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indent="4572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indent="6858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indent="9144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a:extLst>
              <a:ext uri="{FF2B5EF4-FFF2-40B4-BE49-F238E27FC236}">
                <a16:creationId xmlns:a16="http://schemas.microsoft.com/office/drawing/2014/main" id="{0DF8A2E6-9C85-B947-9248-60269C7C293F}"/>
              </a:ext>
            </a:extLst>
          </p:cNvPr>
          <p:cNvSpPr>
            <a:spLocks noGrp="1" noRot="1" noChangeAspect="1" noTextEdit="1"/>
          </p:cNvSpPr>
          <p:nvPr>
            <p:ph type="sldImg"/>
          </p:nvPr>
        </p:nvSpPr>
        <p:spPr>
          <a:xfrm>
            <a:off x="381000" y="685800"/>
            <a:ext cx="6096000" cy="3429000"/>
          </a:xfrm>
        </p:spPr>
      </p:sp>
      <p:sp>
        <p:nvSpPr>
          <p:cNvPr id="14338" name="Notes Placeholder 2">
            <a:extLst>
              <a:ext uri="{FF2B5EF4-FFF2-40B4-BE49-F238E27FC236}">
                <a16:creationId xmlns:a16="http://schemas.microsoft.com/office/drawing/2014/main" id="{71E924FA-A663-404C-B461-BD34C4D994B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Calibri"/>
                <a:cs typeface="Calibri"/>
              </a:rPr>
              <a:t>For this presentation, you will need to </a:t>
            </a:r>
            <a:r>
              <a:rPr lang="en-US" altLang="en-US" b="1" dirty="0">
                <a:latin typeface="Calibri"/>
                <a:cs typeface="Calibri"/>
              </a:rPr>
              <a:t>download and print out the following resources and information for parents:</a:t>
            </a:r>
          </a:p>
          <a:p>
            <a:endParaRPr lang="en-US" dirty="0"/>
          </a:p>
          <a:p>
            <a:pPr marL="171450" indent="-171450">
              <a:buFont typeface="Arial"/>
              <a:buChar char="•"/>
            </a:pPr>
            <a:r>
              <a:rPr lang="en-US" altLang="en-US" dirty="0">
                <a:latin typeface="Calibri"/>
                <a:cs typeface="Calibri"/>
              </a:rPr>
              <a:t>Phase 2 grapheme information sheet – Autumn 1</a:t>
            </a:r>
          </a:p>
          <a:p>
            <a:pPr marL="171450" indent="-171450">
              <a:buFont typeface="Arial" panose="020B0604020202020204" pitchFamily="34" charset="0"/>
              <a:buChar char="•"/>
            </a:pPr>
            <a:r>
              <a:rPr lang="en-US" altLang="en-US" dirty="0">
                <a:latin typeface="Calibri"/>
                <a:cs typeface="Calibri"/>
              </a:rPr>
              <a:t>the parent</a:t>
            </a:r>
            <a:r>
              <a:rPr lang="en-US" dirty="0">
                <a:latin typeface="Calibri"/>
                <a:ea typeface="Calibri"/>
                <a:cs typeface="Calibri"/>
              </a:rPr>
              <a:t> handout </a:t>
            </a:r>
            <a:r>
              <a:rPr lang="en-US" b="0" dirty="0">
                <a:latin typeface="Calibri"/>
                <a:ea typeface="Calibri"/>
                <a:cs typeface="Calibri"/>
              </a:rPr>
              <a:t>‘</a:t>
            </a:r>
            <a:r>
              <a:rPr lang="en-GB" b="0" dirty="0">
                <a:effectLst/>
                <a:latin typeface="Helvetica" pitchFamily="2" charset="0"/>
              </a:rPr>
              <a:t>Your child’s reading journey – Reception Autumn term’</a:t>
            </a:r>
          </a:p>
          <a:p>
            <a:pPr marL="171450" indent="-171450">
              <a:buFont typeface="Arial"/>
              <a:buChar char="•"/>
            </a:pPr>
            <a:r>
              <a:rPr lang="en-US" dirty="0">
                <a:latin typeface="Calibri"/>
                <a:ea typeface="Calibri"/>
                <a:cs typeface="Calibri"/>
              </a:rPr>
              <a:t>the Phase 2 and 3 grapheme mat</a:t>
            </a:r>
          </a:p>
          <a:p>
            <a:pPr marL="171450" indent="-171450">
              <a:buFont typeface="Arial"/>
              <a:buChar char="•"/>
            </a:pPr>
            <a:r>
              <a:rPr lang="en-US" i="0" dirty="0"/>
              <a:t>the Little Wandle Progression overview</a:t>
            </a:r>
          </a:p>
          <a:p>
            <a:pPr marL="171450" marR="0" lvl="0" indent="-171450" algn="l" defTabSz="914400" rtl="0" eaLnBrk="0" fontAlgn="base" latinLnBrk="0" hangingPunct="0">
              <a:lnSpc>
                <a:spcPct val="100000"/>
              </a:lnSpc>
              <a:spcBef>
                <a:spcPct val="0"/>
              </a:spcBef>
              <a:spcAft>
                <a:spcPct val="0"/>
              </a:spcAft>
              <a:buClrTx/>
              <a:buSzTx/>
              <a:buFont typeface="Arial"/>
              <a:buChar char="•"/>
              <a:tabLst/>
              <a:defRPr/>
            </a:pPr>
            <a:r>
              <a:rPr lang="en-US" b="0" i="0" dirty="0">
                <a:latin typeface="Calibri"/>
                <a:cs typeface="Calibri"/>
              </a:rPr>
              <a:t>‘Phase 2 tricky words: Reception Autumn term – Information for parents and </a:t>
            </a:r>
            <a:r>
              <a:rPr lang="en-US" b="0" i="0" dirty="0" err="1">
                <a:latin typeface="Calibri"/>
                <a:cs typeface="Calibri"/>
              </a:rPr>
              <a:t>carers’</a:t>
            </a:r>
            <a:r>
              <a:rPr lang="en-US" b="0" i="0" dirty="0">
                <a:latin typeface="Calibri"/>
                <a:cs typeface="Calibri"/>
              </a:rPr>
              <a:t> – or parents can access this in the ‘For parents’ area of the Little Wandle website.</a:t>
            </a:r>
            <a:endParaRPr lang="en-US" i="0" dirty="0">
              <a:latin typeface="Calibri"/>
              <a:cs typeface="Calibri"/>
            </a:endParaRPr>
          </a:p>
          <a:p>
            <a:pPr marL="171450" indent="-171450">
              <a:buFont typeface="Arial"/>
              <a:buChar char="•"/>
            </a:pPr>
            <a:endParaRPr lang="en-US" i="0" dirty="0">
              <a:latin typeface="Calibri"/>
              <a:cs typeface="Calibri"/>
            </a:endParaRPr>
          </a:p>
          <a:p>
            <a:pPr marL="0" marR="0" lvl="0" indent="0" algn="l" defTabSz="914400" rtl="0" eaLnBrk="0" fontAlgn="base" latinLnBrk="0" hangingPunct="0">
              <a:lnSpc>
                <a:spcPct val="100000"/>
              </a:lnSpc>
              <a:spcBef>
                <a:spcPct val="0"/>
              </a:spcBef>
              <a:spcAft>
                <a:spcPct val="0"/>
              </a:spcAft>
              <a:buClrTx/>
              <a:buSzTx/>
              <a:buFont typeface="Arial"/>
              <a:buNone/>
              <a:tabLst/>
              <a:defRPr/>
            </a:pPr>
            <a:r>
              <a:rPr lang="en-US" i="0" dirty="0">
                <a:latin typeface="Calibri"/>
                <a:cs typeface="Calibri"/>
              </a:rPr>
              <a:t>You will need a flipchart and access to the Little Wandle and Collins websites.</a:t>
            </a:r>
            <a:endParaRPr lang="en-US" i="0" dirty="0"/>
          </a:p>
          <a:p>
            <a:pPr marL="0" marR="0" lvl="0" indent="0" algn="l" defTabSz="914400" rtl="0" eaLnBrk="0" fontAlgn="base" latinLnBrk="0" hangingPunct="0">
              <a:lnSpc>
                <a:spcPct val="100000"/>
              </a:lnSpc>
              <a:spcBef>
                <a:spcPct val="0"/>
              </a:spcBef>
              <a:spcAft>
                <a:spcPct val="0"/>
              </a:spcAft>
              <a:buClrTx/>
              <a:buSzTx/>
              <a:buFont typeface="Arial"/>
              <a:buNone/>
              <a:tabLst/>
              <a:defRPr/>
            </a:pPr>
            <a:r>
              <a:rPr lang="en-US" i="0" dirty="0">
                <a:latin typeface="Calibri"/>
                <a:cs typeface="Calibri"/>
              </a:rPr>
              <a:t>You may also wish to have a copy of the Little Wandle Glossary to hand (in Getting started/Teaching).</a:t>
            </a:r>
          </a:p>
        </p:txBody>
      </p:sp>
    </p:spTree>
    <p:extLst>
      <p:ext uri="{BB962C8B-B14F-4D97-AF65-F5344CB8AC3E}">
        <p14:creationId xmlns:p14="http://schemas.microsoft.com/office/powerpoint/2010/main" val="1498618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panose="020B0604020202020204" pitchFamily="34" charset="0"/>
              <a:buChar char="•"/>
            </a:pPr>
            <a:r>
              <a:rPr lang="en-GB" dirty="0">
                <a:latin typeface="Calibri"/>
                <a:cs typeface="Calibri"/>
              </a:rPr>
              <a:t>To share the link that research has established between loving reading and being successful academically</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Suggested script:</a:t>
            </a:r>
            <a:endParaRPr lang="en-US" dirty="0"/>
          </a:p>
          <a:p>
            <a:pPr marL="171450" indent="-171450">
              <a:buFont typeface="Arial"/>
              <a:buChar char="•"/>
            </a:pPr>
            <a:r>
              <a:rPr lang="en-GB" i="1" dirty="0">
                <a:latin typeface="Calibri"/>
                <a:cs typeface="Calibri"/>
              </a:rPr>
              <a:t>Let's start our session with a quote from the Organisation for Economic Co-operation and Development ...</a:t>
            </a:r>
            <a:endParaRPr lang="en-GB" i="1" dirty="0">
              <a:cs typeface="Calibri"/>
            </a:endParaRPr>
          </a:p>
          <a:p>
            <a:pPr marL="171450" indent="-171450">
              <a:buFont typeface="Arial"/>
              <a:buChar char="•"/>
            </a:pPr>
            <a:r>
              <a:rPr lang="en-GB" i="0" dirty="0">
                <a:latin typeface="Calibri"/>
                <a:cs typeface="Calibri"/>
              </a:rPr>
              <a:t>Read the quote.</a:t>
            </a:r>
            <a:endParaRPr lang="en-GB" i="0" dirty="0">
              <a:cs typeface="Calibri"/>
            </a:endParaRPr>
          </a:p>
          <a:p>
            <a:pPr marL="171450" indent="-171450">
              <a:buFont typeface="Arial"/>
              <a:buChar char="•"/>
            </a:pPr>
            <a:r>
              <a:rPr lang="en-GB" i="1" dirty="0">
                <a:latin typeface="Calibri"/>
                <a:cs typeface="Calibri"/>
              </a:rPr>
              <a:t>This quote reminds us of the importance not just of teaching children to read, but also of teaching them to love reading. </a:t>
            </a:r>
            <a:endParaRPr lang="en-GB" i="1" dirty="0">
              <a:cs typeface="Calibri"/>
            </a:endParaRPr>
          </a:p>
          <a:p>
            <a:pPr marL="171450" indent="-171450">
              <a:buFont typeface="Arial"/>
              <a:buChar char="•"/>
            </a:pPr>
            <a:r>
              <a:rPr lang="en-GB" i="1" dirty="0">
                <a:latin typeface="Calibri"/>
                <a:cs typeface="Calibri"/>
              </a:rPr>
              <a:t>Today, we're going to talk about phonics, but we always see phonics as the route into reading and a love of reading as the ultimate goal of phonics teaching.</a:t>
            </a:r>
            <a:endParaRPr lang="en-GB" i="1" dirty="0">
              <a:cs typeface="Calibri"/>
            </a:endParaRPr>
          </a:p>
          <a:p>
            <a:pPr marL="171450" indent="-171450">
              <a:buFont typeface="Arial"/>
              <a:buChar char="•"/>
            </a:pPr>
            <a:endParaRPr lang="en-GB" i="1" dirty="0">
              <a:cs typeface="Calibri"/>
            </a:endParaRPr>
          </a:p>
          <a:p>
            <a:endParaRPr lang="en-GB" b="1" dirty="0">
              <a:cs typeface="Calibri"/>
            </a:endParaRPr>
          </a:p>
          <a:p>
            <a:endParaRPr lang="en-GB" dirty="0">
              <a:cs typeface="Calibri"/>
            </a:endParaRPr>
          </a:p>
        </p:txBody>
      </p:sp>
    </p:spTree>
    <p:extLst>
      <p:ext uri="{BB962C8B-B14F-4D97-AF65-F5344CB8AC3E}">
        <p14:creationId xmlns:p14="http://schemas.microsoft.com/office/powerpoint/2010/main" val="3762157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26393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Sans-Serif"/>
              <a:buNone/>
            </a:pPr>
            <a:r>
              <a:rPr lang="en-GB" b="1" dirty="0">
                <a:latin typeface="Calibri"/>
                <a:cs typeface="Calibri"/>
              </a:rPr>
              <a:t>Slide purpose:</a:t>
            </a:r>
            <a:endParaRPr lang="en-GB" b="0" dirty="0">
              <a:latin typeface="Calibri"/>
              <a:cs typeface="Calibri"/>
            </a:endParaRPr>
          </a:p>
          <a:p>
            <a:pPr marL="171450" indent="-171450">
              <a:buFont typeface="Arial,Sans-Serif"/>
              <a:buChar char="•"/>
            </a:pPr>
            <a:r>
              <a:rPr lang="en-GB" dirty="0">
                <a:latin typeface="Calibri"/>
                <a:cs typeface="Calibri"/>
              </a:rPr>
              <a:t>To inform parents</a:t>
            </a:r>
            <a:r>
              <a:rPr lang="en-GB" baseline="0" dirty="0">
                <a:latin typeface="Calibri"/>
                <a:cs typeface="Calibri"/>
              </a:rPr>
              <a:t> </a:t>
            </a:r>
            <a:r>
              <a:rPr lang="en-GB" dirty="0">
                <a:latin typeface="Calibri"/>
                <a:cs typeface="Calibri"/>
              </a:rPr>
              <a:t>that all schools must teach phonics in Reception, but explain your school's choice of SSP</a:t>
            </a:r>
          </a:p>
          <a:p>
            <a:pPr marL="171450" indent="-171450">
              <a:buFont typeface="Arial,Sans-Serif"/>
              <a:buChar char="•"/>
            </a:pPr>
            <a:endParaRPr lang="en-GB" b="1" dirty="0">
              <a:latin typeface="Calibri"/>
              <a:cs typeface="Calibri"/>
            </a:endParaRPr>
          </a:p>
          <a:p>
            <a:pPr marL="0" indent="0">
              <a:buFont typeface="Arial,Sans-Serif"/>
              <a:buNone/>
            </a:pPr>
            <a:r>
              <a:rPr lang="en-GB" b="1" dirty="0">
                <a:latin typeface="Calibri"/>
                <a:cs typeface="Calibri"/>
              </a:rPr>
              <a:t>Suggested script:</a:t>
            </a:r>
            <a:endParaRPr lang="en-US" dirty="0">
              <a:latin typeface="Calibri"/>
              <a:cs typeface="Calibri"/>
            </a:endParaRPr>
          </a:p>
          <a:p>
            <a:pPr marL="171450" indent="-171450">
              <a:buFont typeface="Arial,Sans-Serif"/>
              <a:buChar char="•"/>
            </a:pPr>
            <a:r>
              <a:rPr lang="en-US" i="1" dirty="0">
                <a:latin typeface="Calibri"/>
                <a:cs typeface="Calibri"/>
              </a:rPr>
              <a:t>The National Curriculum specifies that all schools must teach children to read using phonics in Reception.</a:t>
            </a:r>
          </a:p>
          <a:p>
            <a:pPr marL="171450" indent="-171450">
              <a:buFont typeface="Arial,Sans-Serif"/>
              <a:buChar char="•"/>
            </a:pPr>
            <a:r>
              <a:rPr lang="en-US" i="0" dirty="0">
                <a:latin typeface="Calibri"/>
                <a:cs typeface="Calibri"/>
              </a:rPr>
              <a:t>Read the slide.</a:t>
            </a:r>
            <a:endParaRPr lang="en-US" i="0" dirty="0"/>
          </a:p>
        </p:txBody>
      </p:sp>
    </p:spTree>
    <p:extLst>
      <p:ext uri="{BB962C8B-B14F-4D97-AF65-F5344CB8AC3E}">
        <p14:creationId xmlns:p14="http://schemas.microsoft.com/office/powerpoint/2010/main" val="2322206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1" dirty="0">
                <a:latin typeface="Calibri"/>
                <a:cs typeface="Calibri"/>
              </a:rPr>
              <a:t>Slide purpose:</a:t>
            </a:r>
          </a:p>
          <a:p>
            <a:pPr marL="171450" indent="-171450">
              <a:buFont typeface="Arial" panose="020B0604020202020204" pitchFamily="34" charset="0"/>
              <a:buChar char="•"/>
            </a:pPr>
            <a:r>
              <a:rPr lang="en-GB" dirty="0">
                <a:latin typeface="Calibri"/>
                <a:cs typeface="Calibri"/>
              </a:rPr>
              <a:t>To provide a simple definition of phonics</a:t>
            </a:r>
          </a:p>
          <a:p>
            <a:pPr marL="171450" indent="-171450">
              <a:buFont typeface="Arial,Sans-Serif"/>
              <a:buChar char="•"/>
            </a:pPr>
            <a:endParaRPr lang="en-GB" dirty="0">
              <a:latin typeface="Calibri"/>
              <a:cs typeface="Calibri"/>
            </a:endParaRPr>
          </a:p>
          <a:p>
            <a:pPr marL="0" indent="0">
              <a:buFont typeface="Arial,Sans-Serif"/>
              <a:buNone/>
            </a:pPr>
            <a:r>
              <a:rPr lang="en-GB" b="1" dirty="0">
                <a:latin typeface="Calibri"/>
                <a:cs typeface="Calibri"/>
              </a:rPr>
              <a:t>Suggested script:</a:t>
            </a:r>
            <a:endParaRPr lang="en-US" dirty="0">
              <a:latin typeface="Calibri"/>
              <a:cs typeface="Calibri"/>
            </a:endParaRPr>
          </a:p>
          <a:p>
            <a:pPr marL="171450" indent="-171450">
              <a:buFont typeface="Arial,Sans-Serif"/>
              <a:buChar char="•"/>
            </a:pPr>
            <a:r>
              <a:rPr lang="en-US" i="1" dirty="0">
                <a:latin typeface="Calibri"/>
                <a:cs typeface="Calibri"/>
              </a:rPr>
              <a:t>So what is phonics?</a:t>
            </a:r>
            <a:endParaRPr lang="en-US" dirty="0"/>
          </a:p>
          <a:p>
            <a:pPr marL="171450" indent="-171450">
              <a:buFont typeface="Arial,Sans-Serif"/>
              <a:buChar char="•"/>
            </a:pPr>
            <a:r>
              <a:rPr lang="en-US" i="0" dirty="0">
                <a:latin typeface="Calibri"/>
                <a:cs typeface="Calibri"/>
              </a:rPr>
              <a:t>Read the slide.</a:t>
            </a:r>
          </a:p>
          <a:p>
            <a:pPr marL="171450" indent="-171450">
              <a:buFont typeface="Arial,Sans-Serif"/>
              <a:buChar char="•"/>
            </a:pPr>
            <a:r>
              <a:rPr lang="en-US" i="1" dirty="0">
                <a:latin typeface="Calibri"/>
                <a:cs typeface="Calibri"/>
              </a:rPr>
              <a:t>It sounds complicated but it really isn’t! </a:t>
            </a:r>
            <a:endParaRPr lang="en-US" dirty="0">
              <a:latin typeface="Calibri"/>
              <a:cs typeface="Calibri"/>
            </a:endParaRPr>
          </a:p>
          <a:p>
            <a:pPr marL="171450" indent="-171450">
              <a:buFont typeface="Arial,Sans-Serif"/>
              <a:buChar char="•"/>
            </a:pPr>
            <a:r>
              <a:rPr lang="en-US" i="1" dirty="0">
                <a:latin typeface="Calibri"/>
                <a:cs typeface="Calibri"/>
              </a:rPr>
              <a:t>Let's learn some important words that will help you understand phonics ...</a:t>
            </a:r>
            <a:endParaRPr lang="en-US" dirty="0">
              <a:latin typeface="Calibri"/>
              <a:cs typeface="Calibri"/>
            </a:endParaRPr>
          </a:p>
          <a:p>
            <a:pPr marL="171450" indent="-171450">
              <a:buFont typeface="Arial,Sans-Serif"/>
              <a:buChar char="•"/>
            </a:pPr>
            <a:endParaRPr lang="en-US" i="1" dirty="0">
              <a:latin typeface="Calibri"/>
              <a:cs typeface="Calibri"/>
            </a:endParaRPr>
          </a:p>
          <a:p>
            <a:r>
              <a:rPr lang="en-US" dirty="0">
                <a:latin typeface="Calibri"/>
                <a:cs typeface="Calibri"/>
              </a:rPr>
              <a:t> </a:t>
            </a:r>
            <a:endParaRPr lang="en-US" dirty="0"/>
          </a:p>
        </p:txBody>
      </p:sp>
    </p:spTree>
    <p:extLst>
      <p:ext uri="{BB962C8B-B14F-4D97-AF65-F5344CB8AC3E}">
        <p14:creationId xmlns:p14="http://schemas.microsoft.com/office/powerpoint/2010/main" val="2395797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Sans-Serif"/>
              <a:buNone/>
            </a:pPr>
            <a:r>
              <a:rPr lang="en-GB" b="1" dirty="0">
                <a:latin typeface="Calibri"/>
                <a:cs typeface="Calibri"/>
              </a:rPr>
              <a:t>Slide purpose:</a:t>
            </a:r>
          </a:p>
          <a:p>
            <a:pPr marL="171450" indent="-171450">
              <a:buFont typeface="Arial" panose="020B0604020202020204" pitchFamily="34" charset="0"/>
              <a:buChar char="•"/>
            </a:pPr>
            <a:r>
              <a:rPr lang="en-GB" dirty="0">
                <a:latin typeface="Calibri"/>
                <a:cs typeface="Calibri"/>
              </a:rPr>
              <a:t>To give simple definitions of key terminology</a:t>
            </a:r>
          </a:p>
          <a:p>
            <a:pPr marL="171450" indent="-171450">
              <a:buFont typeface="Arial,Sans-Serif"/>
              <a:buChar char="•"/>
            </a:pPr>
            <a:endParaRPr lang="en-GB" dirty="0"/>
          </a:p>
          <a:p>
            <a:pPr marL="0" indent="0">
              <a:buFont typeface="Arial,Sans-Serif"/>
              <a:buNone/>
            </a:pPr>
            <a:r>
              <a:rPr lang="en-GB" b="1" dirty="0"/>
              <a:t>Notes:</a:t>
            </a:r>
            <a:endParaRPr lang="en-US" b="0" dirty="0"/>
          </a:p>
          <a:p>
            <a:pPr marL="171450" indent="-171450">
              <a:buFont typeface="Arial,Sans-Serif"/>
              <a:buChar char="•"/>
            </a:pPr>
            <a:r>
              <a:rPr lang="en-US" dirty="0">
                <a:latin typeface="Calibri"/>
                <a:cs typeface="Calibri"/>
              </a:rPr>
              <a:t>Explain what each word means – use the Glossary to help.</a:t>
            </a:r>
          </a:p>
          <a:p>
            <a:endParaRPr lang="en-US" dirty="0"/>
          </a:p>
        </p:txBody>
      </p:sp>
    </p:spTree>
    <p:extLst>
      <p:ext uri="{BB962C8B-B14F-4D97-AF65-F5344CB8AC3E}">
        <p14:creationId xmlns:p14="http://schemas.microsoft.com/office/powerpoint/2010/main" val="985361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Sans-Serif"/>
              <a:buNone/>
            </a:pPr>
            <a:r>
              <a:rPr lang="en-GB" b="1" dirty="0">
                <a:latin typeface="Calibri"/>
                <a:cs typeface="Calibri"/>
              </a:rPr>
              <a:t>Slide purpose:</a:t>
            </a:r>
          </a:p>
          <a:p>
            <a:pPr marL="171450" indent="-171450">
              <a:buFont typeface="Arial" panose="020B0604020202020204" pitchFamily="34" charset="0"/>
              <a:buChar char="•"/>
            </a:pPr>
            <a:r>
              <a:rPr lang="en-GB" dirty="0">
                <a:latin typeface="Calibri"/>
                <a:cs typeface="Calibri"/>
              </a:rPr>
              <a:t>To introduce Phase 2</a:t>
            </a:r>
          </a:p>
          <a:p>
            <a:pPr marL="171450" indent="-171450">
              <a:buFont typeface="Arial,Sans-Serif"/>
              <a:buChar char="•"/>
            </a:pPr>
            <a:endParaRPr lang="en-GB" dirty="0">
              <a:latin typeface="Calibri"/>
              <a:cs typeface="Calibri"/>
            </a:endParaRPr>
          </a:p>
          <a:p>
            <a:pPr marL="0" indent="0">
              <a:buFont typeface="Arial,Sans-Serif"/>
              <a:buNone/>
            </a:pPr>
            <a:r>
              <a:rPr lang="en-GB" b="1" dirty="0">
                <a:latin typeface="Calibri"/>
                <a:cs typeface="Calibri"/>
              </a:rPr>
              <a:t>Notes</a:t>
            </a:r>
            <a:endParaRPr lang="en-US" dirty="0">
              <a:latin typeface="Calibri"/>
              <a:cs typeface="Calibri"/>
            </a:endParaRPr>
          </a:p>
          <a:p>
            <a:pPr marL="171450" indent="-171450">
              <a:buFont typeface="Arial,Sans-Serif"/>
              <a:buChar char="•"/>
            </a:pPr>
            <a:r>
              <a:rPr lang="en-US" i="0" dirty="0">
                <a:latin typeface="Calibri"/>
                <a:cs typeface="Calibri"/>
              </a:rPr>
              <a:t>Read the slide.</a:t>
            </a:r>
          </a:p>
        </p:txBody>
      </p:sp>
    </p:spTree>
    <p:extLst>
      <p:ext uri="{BB962C8B-B14F-4D97-AF65-F5344CB8AC3E}">
        <p14:creationId xmlns:p14="http://schemas.microsoft.com/office/powerpoint/2010/main" val="797929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Sans-Serif"/>
              <a:buNone/>
            </a:pPr>
            <a:r>
              <a:rPr lang="en-GB" b="1" dirty="0">
                <a:latin typeface="Calibri"/>
                <a:cs typeface="Calibri"/>
              </a:rPr>
              <a:t>Slide purpose:</a:t>
            </a:r>
          </a:p>
          <a:p>
            <a:pPr marL="171450" indent="-171450">
              <a:buFont typeface="Arial,Sans-Serif"/>
              <a:buChar char="•"/>
            </a:pPr>
            <a:r>
              <a:rPr lang="en-GB" b="0" dirty="0"/>
              <a:t>To provide an overview of </a:t>
            </a:r>
            <a:r>
              <a:rPr lang="en-GB" dirty="0">
                <a:latin typeface="Calibri"/>
                <a:cs typeface="Calibri"/>
              </a:rPr>
              <a:t>the Phase 2 sounds</a:t>
            </a:r>
          </a:p>
          <a:p>
            <a:pPr marL="171450" indent="-171450">
              <a:buFont typeface="Arial,Sans-Serif"/>
              <a:buChar char="•"/>
            </a:pPr>
            <a:endParaRPr lang="en-GB" dirty="0">
              <a:latin typeface="Calibri"/>
              <a:cs typeface="Calibri"/>
            </a:endParaRPr>
          </a:p>
          <a:p>
            <a:pPr marL="0" indent="0">
              <a:buFont typeface="Arial,Sans-Serif"/>
              <a:buNone/>
            </a:pPr>
            <a:r>
              <a:rPr lang="en-GB" b="1" dirty="0">
                <a:latin typeface="Calibri"/>
                <a:cs typeface="Calibri"/>
              </a:rPr>
              <a:t>Suggested script:</a:t>
            </a:r>
            <a:endParaRPr lang="en-US" b="0" dirty="0">
              <a:latin typeface="Calibri"/>
              <a:cs typeface="Calibri"/>
            </a:endParaRPr>
          </a:p>
          <a:p>
            <a:pPr marL="171450" indent="-171450">
              <a:buFont typeface="Arial,Sans-Serif"/>
              <a:buChar char="•"/>
            </a:pPr>
            <a:r>
              <a:rPr lang="en-US" i="1" dirty="0"/>
              <a:t>We usually teach four new sounds a week and have a review lesson on a Friday. </a:t>
            </a:r>
          </a:p>
          <a:p>
            <a:pPr marL="171450" indent="-171450">
              <a:buFont typeface="Arial,Sans-Serif"/>
              <a:buChar char="•"/>
            </a:pPr>
            <a:r>
              <a:rPr lang="en-US" i="1" dirty="0"/>
              <a:t>You will get a list of the sounds that we are learning to have at home. This will help you with letter formation (handwriting) and pronunciation.  </a:t>
            </a:r>
          </a:p>
          <a:p>
            <a:pPr marL="171450" indent="-171450">
              <a:buFont typeface="Arial,Sans-Serif"/>
              <a:buChar char="•"/>
            </a:pPr>
            <a:r>
              <a:rPr lang="en-US" i="0" dirty="0"/>
              <a:t>Give the Phase 2 grapheme information sheet for Autumn 1 to parents.</a:t>
            </a:r>
          </a:p>
        </p:txBody>
      </p:sp>
    </p:spTree>
    <p:extLst>
      <p:ext uri="{BB962C8B-B14F-4D97-AF65-F5344CB8AC3E}">
        <p14:creationId xmlns:p14="http://schemas.microsoft.com/office/powerpoint/2010/main" val="2481167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dirty="0">
                <a:latin typeface="Calibri"/>
                <a:cs typeface="Calibri"/>
              </a:rPr>
              <a:t>To practise the Phase 2 sounds</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Notes</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dirty="0">
                <a:latin typeface="Calibri"/>
                <a:ea typeface="Calibri"/>
                <a:cs typeface="Calibri"/>
              </a:rPr>
              <a:t>Give out </a:t>
            </a:r>
            <a:r>
              <a:rPr lang="en-US" baseline="0" dirty="0">
                <a:latin typeface="Calibri"/>
                <a:ea typeface="Calibri"/>
                <a:cs typeface="Calibri"/>
              </a:rPr>
              <a:t>the </a:t>
            </a:r>
            <a:r>
              <a:rPr lang="en-US" dirty="0">
                <a:latin typeface="Calibri"/>
                <a:ea typeface="Calibri"/>
                <a:cs typeface="Calibri"/>
              </a:rPr>
              <a:t>parent handout and the Phase 2 and 3 grapheme mat.</a:t>
            </a:r>
          </a:p>
          <a:p>
            <a:pPr marL="171450" indent="-171450">
              <a:buFont typeface="Arial"/>
              <a:buChar char="•"/>
            </a:pPr>
            <a:r>
              <a:rPr lang="en-US" dirty="0">
                <a:latin typeface="Calibri"/>
                <a:ea typeface="Calibri"/>
                <a:cs typeface="Calibri"/>
              </a:rPr>
              <a:t>Play the videos/teach the parents to say the Phase 2 sounds: https://</a:t>
            </a:r>
            <a:r>
              <a:rPr lang="en-US" dirty="0" err="1">
                <a:latin typeface="Calibri"/>
                <a:ea typeface="Calibri"/>
                <a:cs typeface="Calibri"/>
              </a:rPr>
              <a:t>www.littlewandlelettersandsounds.org.uk</a:t>
            </a:r>
            <a:r>
              <a:rPr lang="en-US" dirty="0">
                <a:latin typeface="Calibri"/>
                <a:ea typeface="Calibri"/>
                <a:cs typeface="Calibri"/>
              </a:rPr>
              <a:t>/resources/for-parents/</a:t>
            </a:r>
          </a:p>
          <a:p>
            <a:pPr marL="171450" indent="-171450">
              <a:buFont typeface="Arial"/>
              <a:buChar char="•"/>
            </a:pPr>
            <a:r>
              <a:rPr lang="en-US" dirty="0">
                <a:latin typeface="Calibri"/>
                <a:ea typeface="Calibri"/>
                <a:cs typeface="Calibri"/>
              </a:rPr>
              <a:t>Show parents where to access these videos in the ‘For parents’ area of the Little Wandle website.</a:t>
            </a:r>
          </a:p>
        </p:txBody>
      </p:sp>
    </p:spTree>
    <p:extLst>
      <p:ext uri="{BB962C8B-B14F-4D97-AF65-F5344CB8AC3E}">
        <p14:creationId xmlns:p14="http://schemas.microsoft.com/office/powerpoint/2010/main" val="3386360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introduce</a:t>
            </a:r>
            <a:r>
              <a:rPr lang="en-GB" b="0" baseline="0" dirty="0">
                <a:latin typeface="Calibri"/>
                <a:cs typeface="Calibri"/>
              </a:rPr>
              <a:t> </a:t>
            </a:r>
            <a:r>
              <a:rPr lang="en-GB" baseline="0" dirty="0">
                <a:latin typeface="Calibri"/>
                <a:cs typeface="Calibri"/>
              </a:rPr>
              <a:t>blending</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Suggested script:</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1" dirty="0"/>
              <a:t>Teacher-led blending</a:t>
            </a:r>
            <a:r>
              <a:rPr lang="en-US" i="1" baseline="0" dirty="0"/>
              <a:t> is teaching children how to blend, directed and demonstrated by the teacher. </a:t>
            </a:r>
          </a:p>
          <a:p>
            <a:pPr marL="171450" indent="-171450">
              <a:buFont typeface="Arial"/>
              <a:buChar char="•"/>
            </a:pPr>
            <a:r>
              <a:rPr lang="en-US" i="1" baseline="0" dirty="0"/>
              <a:t>It is repeated daily in the Autumn term.</a:t>
            </a:r>
            <a:endParaRPr lang="en-GB" i="1" dirty="0"/>
          </a:p>
        </p:txBody>
      </p:sp>
    </p:spTree>
    <p:extLst>
      <p:ext uri="{BB962C8B-B14F-4D97-AF65-F5344CB8AC3E}">
        <p14:creationId xmlns:p14="http://schemas.microsoft.com/office/powerpoint/2010/main" val="17429927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provide an overview </a:t>
            </a:r>
            <a:r>
              <a:rPr lang="en-GB" dirty="0">
                <a:latin typeface="Calibri"/>
                <a:cs typeface="Calibri"/>
              </a:rPr>
              <a:t>of blending</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Suggested script:</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1" dirty="0"/>
              <a:t>Some children learn to blend really quickly, and others take a little longer. </a:t>
            </a:r>
          </a:p>
          <a:p>
            <a:pPr marL="171450" indent="-171450">
              <a:buFont typeface="Arial"/>
              <a:buChar char="•"/>
            </a:pPr>
            <a:r>
              <a:rPr lang="en-US" i="1" dirty="0"/>
              <a:t>If your child is finding it difficult, ask your child’s teacher for ways to help at home – playing blending games at home is so helpful!</a:t>
            </a:r>
          </a:p>
          <a:p>
            <a:pPr marL="171450" marR="0" lvl="0" indent="-171450" algn="l" defTabSz="914400" rtl="0" eaLnBrk="0" fontAlgn="base" latinLnBrk="0" hangingPunct="0">
              <a:lnSpc>
                <a:spcPct val="100000"/>
              </a:lnSpc>
              <a:spcBef>
                <a:spcPct val="0"/>
              </a:spcBef>
              <a:spcAft>
                <a:spcPct val="0"/>
              </a:spcAft>
              <a:buClrTx/>
              <a:buSzTx/>
              <a:buFont typeface="Arial"/>
              <a:buChar char="•"/>
              <a:tabLst/>
              <a:defRPr/>
            </a:pPr>
            <a:r>
              <a:rPr lang="en-US" dirty="0"/>
              <a:t>Show parents the ‘How we teach blending’ video from ‘For parents’ area of the website: https://</a:t>
            </a:r>
            <a:r>
              <a:rPr lang="en-US" dirty="0" err="1"/>
              <a:t>www.littlewandlelettersandsounds.org.uk</a:t>
            </a:r>
            <a:r>
              <a:rPr lang="en-US" dirty="0"/>
              <a:t>/resources/for-parents/</a:t>
            </a:r>
          </a:p>
          <a:p>
            <a:pPr marL="171450" indent="-171450">
              <a:buFont typeface="Arial"/>
              <a:buChar char="•"/>
            </a:pPr>
            <a:endParaRPr lang="en-US" dirty="0"/>
          </a:p>
        </p:txBody>
      </p:sp>
    </p:spTree>
    <p:extLst>
      <p:ext uri="{BB962C8B-B14F-4D97-AF65-F5344CB8AC3E}">
        <p14:creationId xmlns:p14="http://schemas.microsoft.com/office/powerpoint/2010/main" val="3531044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introduce</a:t>
            </a:r>
            <a:r>
              <a:rPr lang="en-GB" b="0" baseline="0" dirty="0">
                <a:latin typeface="Calibri"/>
                <a:cs typeface="Calibri"/>
              </a:rPr>
              <a:t> tricky words</a:t>
            </a:r>
            <a:endParaRPr lang="en-US" b="0"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Notes:</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0" dirty="0">
                <a:latin typeface="Calibri"/>
                <a:cs typeface="Calibri"/>
              </a:rPr>
              <a:t>Read the slide.</a:t>
            </a:r>
          </a:p>
          <a:p>
            <a:pPr marL="171450" indent="-171450">
              <a:buFont typeface="Arial"/>
              <a:buChar char="•"/>
              <a:defRPr/>
            </a:pPr>
            <a:r>
              <a:rPr lang="en-US" b="0" i="0" dirty="0">
                <a:latin typeface="Calibri"/>
                <a:cs typeface="Calibri"/>
              </a:rPr>
              <a:t>You may wish to give parents a copy of the document ‘Phase 2 tricky words: Reception Autumn term – Information for parents and carers</a:t>
            </a:r>
            <a:r>
              <a:rPr lang="en-US" dirty="0">
                <a:latin typeface="Calibri"/>
                <a:cs typeface="Calibri"/>
              </a:rPr>
              <a:t>'. </a:t>
            </a:r>
            <a:endParaRPr lang="en-US" i="1" dirty="0"/>
          </a:p>
        </p:txBody>
      </p:sp>
    </p:spTree>
    <p:extLst>
      <p:ext uri="{BB962C8B-B14F-4D97-AF65-F5344CB8AC3E}">
        <p14:creationId xmlns:p14="http://schemas.microsoft.com/office/powerpoint/2010/main" val="4113536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panose="020B0604020202020204" pitchFamily="34" charset="0"/>
              <a:buChar char="•"/>
            </a:pPr>
            <a:r>
              <a:rPr lang="en-GB" b="0" dirty="0">
                <a:latin typeface="Calibri"/>
                <a:cs typeface="Calibri"/>
              </a:rPr>
              <a:t>To provide an overview </a:t>
            </a:r>
            <a:r>
              <a:rPr lang="en-GB" dirty="0">
                <a:latin typeface="Calibri"/>
                <a:cs typeface="Calibri"/>
              </a:rPr>
              <a:t>of </a:t>
            </a:r>
            <a:r>
              <a:rPr lang="en-GB" baseline="0" dirty="0">
                <a:latin typeface="Calibri"/>
                <a:cs typeface="Calibri"/>
              </a:rPr>
              <a:t>tricky words</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Notes</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0" dirty="0"/>
              <a:t>Watch the ‘How we teach tricky words’ video on the website: https://</a:t>
            </a:r>
            <a:r>
              <a:rPr lang="en-US" i="0" dirty="0" err="1"/>
              <a:t>www.littlewandlelettersandsounds.org.uk</a:t>
            </a:r>
            <a:r>
              <a:rPr lang="en-US" i="0" dirty="0"/>
              <a:t>/resources/for-parents/</a:t>
            </a:r>
          </a:p>
          <a:p>
            <a:endParaRPr lang="en-US" dirty="0"/>
          </a:p>
        </p:txBody>
      </p:sp>
    </p:spTree>
    <p:extLst>
      <p:ext uri="{BB962C8B-B14F-4D97-AF65-F5344CB8AC3E}">
        <p14:creationId xmlns:p14="http://schemas.microsoft.com/office/powerpoint/2010/main" val="841615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provide an overview</a:t>
            </a:r>
            <a:r>
              <a:rPr lang="en-GB" dirty="0">
                <a:latin typeface="Calibri"/>
                <a:cs typeface="Calibri"/>
              </a:rPr>
              <a:t> of </a:t>
            </a:r>
            <a:r>
              <a:rPr lang="en-GB" baseline="0" dirty="0">
                <a:latin typeface="Calibri"/>
                <a:cs typeface="Calibri"/>
              </a:rPr>
              <a:t>the programme’s efficacy</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Suggested script:</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1" dirty="0"/>
              <a:t>There are specific resources for the Little Wandle Programme which the children will be very familiar with. </a:t>
            </a:r>
          </a:p>
          <a:p>
            <a:pPr marL="171450" indent="-171450">
              <a:buFont typeface="Arial"/>
              <a:buChar char="•"/>
            </a:pPr>
            <a:r>
              <a:rPr lang="en-US" i="1" dirty="0"/>
              <a:t>Each sound that we teach to begin with has either a mnemonic (like the astronaut that you can see here) or a phrase like boing-boing for ‘oi’. This helps the children recognise and remember the graphemes. </a:t>
            </a:r>
          </a:p>
          <a:p>
            <a:pPr marL="171450" indent="-171450">
              <a:buFont typeface="Arial"/>
              <a:buChar char="•"/>
            </a:pPr>
            <a:r>
              <a:rPr lang="en-US" i="1" dirty="0"/>
              <a:t>Every time we teach a new sound, we also read words during the phonics lesson that contain that new sound so that the children </a:t>
            </a:r>
            <a:r>
              <a:rPr lang="en-US" i="1" dirty="0" err="1"/>
              <a:t>practise</a:t>
            </a:r>
            <a:r>
              <a:rPr lang="en-US" i="1" dirty="0"/>
              <a:t> what they have learned. </a:t>
            </a:r>
          </a:p>
          <a:p>
            <a:pPr marL="171450" indent="-171450">
              <a:buFont typeface="Arial"/>
              <a:buChar char="•"/>
            </a:pPr>
            <a:r>
              <a:rPr lang="en-US" i="1" dirty="0"/>
              <a:t>We then go on to reading a sentence containing some of those words. </a:t>
            </a:r>
          </a:p>
          <a:p>
            <a:pPr marL="171450" indent="-171450">
              <a:buFont typeface="Arial"/>
              <a:buChar char="•"/>
            </a:pPr>
            <a:r>
              <a:rPr lang="en-US" i="1" dirty="0"/>
              <a:t>We have displays in the classroom and on the tables to support the children throughout the day. </a:t>
            </a:r>
          </a:p>
        </p:txBody>
      </p:sp>
    </p:spTree>
    <p:extLst>
      <p:ext uri="{BB962C8B-B14F-4D97-AF65-F5344CB8AC3E}">
        <p14:creationId xmlns:p14="http://schemas.microsoft.com/office/powerpoint/2010/main" val="3896949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50000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introduce spelling</a:t>
            </a:r>
            <a:endParaRPr lang="en-US" b="0"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Notes:</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0" dirty="0"/>
              <a:t>Read the slide.</a:t>
            </a:r>
          </a:p>
          <a:p>
            <a:pPr marL="171450" indent="-171450">
              <a:buFont typeface="Arial"/>
              <a:buChar char="•"/>
            </a:pPr>
            <a:r>
              <a:rPr lang="en-US" i="0" dirty="0"/>
              <a:t>Hand out the Phase 2 grapheme information sheet for Autumn 1, which</a:t>
            </a:r>
            <a:r>
              <a:rPr lang="en-US" i="0" baseline="0" dirty="0"/>
              <a:t> includes the formation phrases.</a:t>
            </a:r>
          </a:p>
        </p:txBody>
      </p:sp>
    </p:spTree>
    <p:extLst>
      <p:ext uri="{BB962C8B-B14F-4D97-AF65-F5344CB8AC3E}">
        <p14:creationId xmlns:p14="http://schemas.microsoft.com/office/powerpoint/2010/main" val="1005195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provide an overview</a:t>
            </a:r>
            <a:r>
              <a:rPr lang="en-GB" baseline="0" dirty="0">
                <a:latin typeface="Calibri"/>
                <a:cs typeface="Calibri"/>
              </a:rPr>
              <a:t> of</a:t>
            </a:r>
            <a:r>
              <a:rPr lang="en-GB" dirty="0">
                <a:latin typeface="Calibri"/>
                <a:cs typeface="Calibri"/>
              </a:rPr>
              <a:t> spelling</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Notes:</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0" dirty="0"/>
              <a:t>Model the process above on a flipchart for the parents to see</a:t>
            </a:r>
            <a:r>
              <a:rPr lang="en-US" i="0" baseline="0" dirty="0"/>
              <a:t>. </a:t>
            </a:r>
          </a:p>
          <a:p>
            <a:pPr marL="171450" indent="-171450">
              <a:buFont typeface="Arial"/>
              <a:buChar char="•"/>
            </a:pPr>
            <a:r>
              <a:rPr lang="en-US" i="0" baseline="0" dirty="0"/>
              <a:t>Show the process with a Phase 2 word, e.g. pin, dig, hug.</a:t>
            </a:r>
            <a:endParaRPr lang="en-US" i="0" dirty="0"/>
          </a:p>
        </p:txBody>
      </p:sp>
    </p:spTree>
    <p:extLst>
      <p:ext uri="{BB962C8B-B14F-4D97-AF65-F5344CB8AC3E}">
        <p14:creationId xmlns:p14="http://schemas.microsoft.com/office/powerpoint/2010/main" val="4022871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provide an overview</a:t>
            </a:r>
            <a:r>
              <a:rPr lang="en-GB" baseline="0" dirty="0">
                <a:latin typeface="Calibri"/>
                <a:cs typeface="Calibri"/>
              </a:rPr>
              <a:t> of</a:t>
            </a:r>
            <a:r>
              <a:rPr lang="en-GB" dirty="0">
                <a:latin typeface="Calibri"/>
                <a:cs typeface="Calibri"/>
              </a:rPr>
              <a:t> spelling</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Notes</a:t>
            </a:r>
            <a:r>
              <a:rPr lang="en-GB" b="1" dirty="0" smtClean="0">
                <a:latin typeface="Calibri"/>
                <a:cs typeface="Calibri"/>
              </a:rPr>
              <a:t>:</a:t>
            </a:r>
            <a:endParaRPr lang="en-US" b="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75664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introduce </a:t>
            </a:r>
            <a:r>
              <a:rPr lang="en-GB" dirty="0">
                <a:latin typeface="Calibri"/>
                <a:cs typeface="Calibri"/>
              </a:rPr>
              <a:t>decodable books</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Suggested script:</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1" dirty="0"/>
              <a:t>The children read the same book three times in a week. </a:t>
            </a:r>
          </a:p>
          <a:p>
            <a:pPr marL="171450" indent="-171450">
              <a:buFont typeface="Arial"/>
              <a:buChar char="•"/>
            </a:pPr>
            <a:r>
              <a:rPr lang="en-US" i="1" dirty="0"/>
              <a:t>The first time we work on decoding (sounding out) the words, the second time we work on prosody which is reading with expression – making the book sound more interesting with our story-teller voice or our David Attenborough voice – and the third time we look at comprehension. </a:t>
            </a:r>
          </a:p>
          <a:p>
            <a:pPr marL="171450" indent="-171450">
              <a:buFont typeface="Arial"/>
              <a:buChar char="•"/>
            </a:pPr>
            <a:r>
              <a:rPr lang="en-US" i="1" dirty="0"/>
              <a:t>We read the books three times at school because we want to develop the fluency. </a:t>
            </a:r>
          </a:p>
          <a:p>
            <a:pPr marL="171450" indent="-171450">
              <a:buFont typeface="Arial"/>
              <a:buChar char="•"/>
            </a:pPr>
            <a:r>
              <a:rPr lang="en-US" i="1" dirty="0"/>
              <a:t>The more children see words, the more they begin to read them automatically without having to sound them out.</a:t>
            </a:r>
          </a:p>
        </p:txBody>
      </p:sp>
    </p:spTree>
    <p:extLst>
      <p:ext uri="{BB962C8B-B14F-4D97-AF65-F5344CB8AC3E}">
        <p14:creationId xmlns:p14="http://schemas.microsoft.com/office/powerpoint/2010/main" val="19426538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introduce </a:t>
            </a:r>
            <a:r>
              <a:rPr lang="en-GB" dirty="0">
                <a:latin typeface="Calibri"/>
                <a:cs typeface="Calibri"/>
              </a:rPr>
              <a:t>book matching</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Suggested script:</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1" dirty="0"/>
              <a:t>We assess your child every six weeks to check progress. </a:t>
            </a:r>
          </a:p>
          <a:p>
            <a:pPr marL="171450" indent="-171450">
              <a:buFont typeface="Arial"/>
              <a:buChar char="•"/>
            </a:pPr>
            <a:r>
              <a:rPr lang="en-US" i="1" dirty="0"/>
              <a:t>Any child who needs extra support has Daily Keep-up sessions planned for them.</a:t>
            </a:r>
          </a:p>
        </p:txBody>
      </p:sp>
    </p:spTree>
    <p:extLst>
      <p:ext uri="{BB962C8B-B14F-4D97-AF65-F5344CB8AC3E}">
        <p14:creationId xmlns:p14="http://schemas.microsoft.com/office/powerpoint/2010/main" val="3699818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455523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introduce the process and format for reading at home</a:t>
            </a:r>
            <a:endParaRPr lang="en-US" b="0"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Suggested script:</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1" dirty="0"/>
              <a:t>As well as the ‘learning to read’ book that your child will bring home they will also bring home a book for sharing with you. </a:t>
            </a:r>
          </a:p>
          <a:p>
            <a:pPr marL="171450" indent="-171450">
              <a:buFont typeface="Arial"/>
              <a:buChar char="•"/>
            </a:pPr>
            <a:r>
              <a:rPr lang="en-US" i="1" dirty="0"/>
              <a:t>This shared book is SO important. This is how we are going to give them the WILL to read. </a:t>
            </a:r>
          </a:p>
          <a:p>
            <a:pPr marL="171450" indent="-171450">
              <a:buFont typeface="Arial"/>
              <a:buChar char="•"/>
            </a:pPr>
            <a:r>
              <a:rPr lang="en-US" i="1" dirty="0"/>
              <a:t>Please read with your child as often as you can – at least once a day if possible</a:t>
            </a:r>
            <a:r>
              <a:rPr lang="en-US" i="1" dirty="0" smtClean="0"/>
              <a:t>.</a:t>
            </a:r>
          </a:p>
          <a:p>
            <a:pPr marL="171450" indent="-171450">
              <a:buFont typeface="Arial"/>
              <a:buChar char="•"/>
            </a:pPr>
            <a:endParaRPr lang="en-US" i="1" dirty="0" smtClean="0"/>
          </a:p>
          <a:p>
            <a:pPr marL="171450" indent="-171450">
              <a:buFont typeface="Arial"/>
              <a:buChar char="•"/>
            </a:pPr>
            <a:r>
              <a:rPr lang="en-US" i="1" dirty="0" smtClean="0"/>
              <a:t>Look after the books- charge</a:t>
            </a:r>
            <a:r>
              <a:rPr lang="en-US" i="1" baseline="0" dirty="0" smtClean="0"/>
              <a:t> for lost or damaged books because we use them in sets and the loss of one means someone else in another group, won’t be able to take that book home. </a:t>
            </a:r>
            <a:endParaRPr lang="en-US" i="1" dirty="0"/>
          </a:p>
          <a:p>
            <a:endParaRPr lang="en-US" i="1" dirty="0"/>
          </a:p>
          <a:p>
            <a:endParaRPr lang="en-US" dirty="0"/>
          </a:p>
        </p:txBody>
      </p:sp>
    </p:spTree>
    <p:extLst>
      <p:ext uri="{BB962C8B-B14F-4D97-AF65-F5344CB8AC3E}">
        <p14:creationId xmlns:p14="http://schemas.microsoft.com/office/powerpoint/2010/main" val="3285445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dirty="0">
                <a:latin typeface="Calibri"/>
                <a:cs typeface="Calibri"/>
              </a:rPr>
              <a:t>To give guidance on reading the decodable</a:t>
            </a:r>
            <a:r>
              <a:rPr lang="en-GB" baseline="0" dirty="0">
                <a:latin typeface="Calibri"/>
                <a:cs typeface="Calibri"/>
              </a:rPr>
              <a:t> book at home</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Notes</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0" dirty="0"/>
              <a:t>Read the slide</a:t>
            </a:r>
            <a:r>
              <a:rPr lang="en-US" i="0" dirty="0" smtClean="0"/>
              <a:t>.</a:t>
            </a:r>
          </a:p>
          <a:p>
            <a:pPr marL="0" indent="0">
              <a:buFont typeface="Arial"/>
              <a:buNone/>
            </a:pPr>
            <a:endParaRPr lang="en-US" i="0" dirty="0" smtClean="0"/>
          </a:p>
        </p:txBody>
      </p:sp>
    </p:spTree>
    <p:extLst>
      <p:ext uri="{BB962C8B-B14F-4D97-AF65-F5344CB8AC3E}">
        <p14:creationId xmlns:p14="http://schemas.microsoft.com/office/powerpoint/2010/main" val="33405945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a:t>
            </a:r>
            <a:r>
              <a:rPr lang="en-GB" b="1">
                <a:latin typeface="Calibri"/>
                <a:cs typeface="Calibri"/>
              </a:rPr>
              <a:t>purpose:</a:t>
            </a:r>
            <a:endParaRPr lang="en-GB" b="1" dirty="0">
              <a:latin typeface="Calibri"/>
              <a:cs typeface="Calibri"/>
            </a:endParaRPr>
          </a:p>
          <a:p>
            <a:pPr marL="171450" indent="-171450">
              <a:buFont typeface="Arial"/>
              <a:buChar char="•"/>
            </a:pPr>
            <a:r>
              <a:rPr lang="en-GB" dirty="0">
                <a:latin typeface="Calibri"/>
                <a:cs typeface="Calibri"/>
              </a:rPr>
              <a:t>To give guidance on reading wordless books</a:t>
            </a:r>
            <a:r>
              <a:rPr lang="en-GB" baseline="0" dirty="0">
                <a:latin typeface="Calibri"/>
                <a:cs typeface="Calibri"/>
              </a:rPr>
              <a:t> at home</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Notes:</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0" dirty="0"/>
              <a:t>Read the slide.</a:t>
            </a:r>
            <a:endParaRPr lang="en-US" dirty="0"/>
          </a:p>
        </p:txBody>
      </p:sp>
    </p:spTree>
    <p:extLst>
      <p:ext uri="{BB962C8B-B14F-4D97-AF65-F5344CB8AC3E}">
        <p14:creationId xmlns:p14="http://schemas.microsoft.com/office/powerpoint/2010/main" val="7345856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dirty="0">
                <a:latin typeface="Calibri"/>
                <a:cs typeface="Calibri"/>
              </a:rPr>
              <a:t>To give guidance on</a:t>
            </a:r>
            <a:r>
              <a:rPr lang="en-GB" baseline="0" dirty="0">
                <a:latin typeface="Calibri"/>
                <a:cs typeface="Calibri"/>
              </a:rPr>
              <a:t> </a:t>
            </a:r>
            <a:r>
              <a:rPr lang="en-GB" dirty="0">
                <a:latin typeface="Calibri"/>
                <a:cs typeface="Calibri"/>
              </a:rPr>
              <a:t>reading the shared book at home</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Notes:</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0" dirty="0"/>
              <a:t>Read the slide.</a:t>
            </a:r>
            <a:endParaRPr lang="en-US" dirty="0"/>
          </a:p>
        </p:txBody>
      </p:sp>
    </p:spTree>
    <p:extLst>
      <p:ext uri="{BB962C8B-B14F-4D97-AF65-F5344CB8AC3E}">
        <p14:creationId xmlns:p14="http://schemas.microsoft.com/office/powerpoint/2010/main" val="24933397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i="1" dirty="0"/>
              <a:t>It is really important that you pronounce the sounds correctly at home if you are supporting your child. These videos are on the website for you to refer to and if you are unsure, please ask your child’s teacher.</a:t>
            </a:r>
          </a:p>
          <a:p>
            <a:endParaRPr lang="en-US" dirty="0"/>
          </a:p>
          <a:p>
            <a:r>
              <a:rPr lang="en-US" dirty="0"/>
              <a:t>Show the parents where to access the videos on the website and play them! </a:t>
            </a:r>
            <a:br>
              <a:rPr lang="en-US" dirty="0"/>
            </a:br>
            <a:r>
              <a:rPr lang="en-US" dirty="0"/>
              <a:t/>
            </a:r>
            <a:br>
              <a:rPr lang="en-US" dirty="0"/>
            </a:br>
            <a:r>
              <a:rPr lang="en-US" dirty="0"/>
              <a:t>https://</a:t>
            </a:r>
            <a:r>
              <a:rPr lang="en-US" dirty="0" err="1"/>
              <a:t>www.littlewandlelettersandsounds.org.uk</a:t>
            </a:r>
            <a:r>
              <a:rPr lang="en-US" dirty="0"/>
              <a:t>/resources/for-parents/</a:t>
            </a:r>
          </a:p>
          <a:p>
            <a:endParaRPr lang="en-US" dirty="0"/>
          </a:p>
        </p:txBody>
      </p:sp>
    </p:spTree>
    <p:extLst>
      <p:ext uri="{BB962C8B-B14F-4D97-AF65-F5344CB8AC3E}">
        <p14:creationId xmlns:p14="http://schemas.microsoft.com/office/powerpoint/2010/main" val="30792618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Show</a:t>
            </a:r>
            <a:r>
              <a:rPr lang="en-US" baseline="0" dirty="0" smtClean="0"/>
              <a:t> folder, record and bookmark and explain these.</a:t>
            </a:r>
            <a:endParaRPr lang="en-US" dirty="0"/>
          </a:p>
        </p:txBody>
      </p:sp>
    </p:spTree>
    <p:extLst>
      <p:ext uri="{BB962C8B-B14F-4D97-AF65-F5344CB8AC3E}">
        <p14:creationId xmlns:p14="http://schemas.microsoft.com/office/powerpoint/2010/main" val="30711177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a:t>Key </a:t>
            </a:r>
            <a:r>
              <a:rPr lang="en-GB" b="0" dirty="0"/>
              <a:t>takeaways</a:t>
            </a:r>
            <a:r>
              <a:rPr lang="en-GB" b="0" baseline="0" dirty="0"/>
              <a:t>/</a:t>
            </a:r>
            <a:r>
              <a:rPr lang="en-GB" b="0" dirty="0">
                <a:latin typeface="Calibri"/>
                <a:cs typeface="Calibri"/>
              </a:rPr>
              <a:t>f</a:t>
            </a:r>
            <a:r>
              <a:rPr lang="en-GB" dirty="0">
                <a:latin typeface="Calibri"/>
                <a:cs typeface="Calibri"/>
              </a:rPr>
              <a:t>inal message</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Notes:</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GB" i="0" dirty="0"/>
              <a:t>Read the quote.</a:t>
            </a:r>
            <a:endParaRPr lang="en-US" i="0" dirty="0"/>
          </a:p>
        </p:txBody>
      </p:sp>
    </p:spTree>
    <p:extLst>
      <p:ext uri="{BB962C8B-B14F-4D97-AF65-F5344CB8AC3E}">
        <p14:creationId xmlns:p14="http://schemas.microsoft.com/office/powerpoint/2010/main" val="3246531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EBE2B6B3-B4D6-0C48-A6F3-7C7BA60DB1FF}"/>
              </a:ext>
            </a:extLst>
          </p:cNvPr>
          <p:cNvSpPr>
            <a:spLocks noGrp="1"/>
          </p:cNvSpPr>
          <p:nvPr>
            <p:ph type="sldNum" sz="quarter" idx="10"/>
          </p:nvPr>
        </p:nvSpPr>
        <p:spPr>
          <a:ln/>
        </p:spPr>
        <p:txBody>
          <a:bodyPr/>
          <a:lstStyle>
            <a:lvl1pPr>
              <a:defRPr/>
            </a:lvl1pPr>
          </a:lstStyle>
          <a:p>
            <a:fld id="{63E536B8-4A1E-B343-AF8C-FF757BA96125}" type="slidenum">
              <a:rPr lang="en-US" altLang="en-US"/>
              <a:pPr/>
              <a:t>‹#›</a:t>
            </a:fld>
            <a:endParaRPr lang="en-US" altLang="en-US"/>
          </a:p>
        </p:txBody>
      </p:sp>
    </p:spTree>
    <p:extLst>
      <p:ext uri="{BB962C8B-B14F-4D97-AF65-F5344CB8AC3E}">
        <p14:creationId xmlns:p14="http://schemas.microsoft.com/office/powerpoint/2010/main" val="499074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11161240"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a:t>Click to edit Master title style</a:t>
            </a:r>
          </a:p>
        </p:txBody>
      </p:sp>
    </p:spTree>
    <p:extLst>
      <p:ext uri="{BB962C8B-B14F-4D97-AF65-F5344CB8AC3E}">
        <p14:creationId xmlns:p14="http://schemas.microsoft.com/office/powerpoint/2010/main" val="2134670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a:t>Click to edit Master title style</a:t>
            </a:r>
          </a:p>
        </p:txBody>
      </p:sp>
      <p:sp>
        <p:nvSpPr>
          <p:cNvPr id="6" name="Text Placeholder 2">
            <a:extLst>
              <a:ext uri="{FF2B5EF4-FFF2-40B4-BE49-F238E27FC236}">
                <a16:creationId xmlns:a16="http://schemas.microsoft.com/office/drawing/2014/main" id="{FCA5357F-9713-BB4D-9AE1-E10DB318EF40}"/>
              </a:ext>
            </a:extLst>
          </p:cNvPr>
          <p:cNvSpPr>
            <a:spLocks noGrp="1"/>
          </p:cNvSpPr>
          <p:nvPr>
            <p:ph type="body" sz="quarter" idx="11"/>
          </p:nvPr>
        </p:nvSpPr>
        <p:spPr>
          <a:xfrm>
            <a:off x="624001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1888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a:t>Click to edit Master title style</a:t>
            </a:r>
          </a:p>
        </p:txBody>
      </p:sp>
      <p:sp>
        <p:nvSpPr>
          <p:cNvPr id="4" name="Picture Placeholder 3">
            <a:extLst>
              <a:ext uri="{FF2B5EF4-FFF2-40B4-BE49-F238E27FC236}">
                <a16:creationId xmlns:a16="http://schemas.microsoft.com/office/drawing/2014/main" id="{EADF02A9-D1D6-1947-8903-4AEE4B422F55}"/>
              </a:ext>
            </a:extLst>
          </p:cNvPr>
          <p:cNvSpPr>
            <a:spLocks noGrp="1"/>
          </p:cNvSpPr>
          <p:nvPr>
            <p:ph type="pic" sz="quarter" idx="11"/>
          </p:nvPr>
        </p:nvSpPr>
        <p:spPr>
          <a:xfrm>
            <a:off x="6096000" y="1916113"/>
            <a:ext cx="5473700" cy="4392612"/>
          </a:xfrm>
          <a:prstGeom prst="rect">
            <a:avLst/>
          </a:prstGeom>
        </p:spPr>
        <p:txBody>
          <a:bodyPr/>
          <a:lstStyle/>
          <a:p>
            <a:endParaRPr lang="en-US"/>
          </a:p>
        </p:txBody>
      </p:sp>
    </p:spTree>
    <p:extLst>
      <p:ext uri="{BB962C8B-B14F-4D97-AF65-F5344CB8AC3E}">
        <p14:creationId xmlns:p14="http://schemas.microsoft.com/office/powerpoint/2010/main" val="2736173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866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C405-5329-8F44-BF87-076C7BC7DF3F}"/>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Tree>
    <p:extLst>
      <p:ext uri="{BB962C8B-B14F-4D97-AF65-F5344CB8AC3E}">
        <p14:creationId xmlns:p14="http://schemas.microsoft.com/office/powerpoint/2010/main" val="820991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4050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1257300"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647795"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5B1524F4-450B-494A-8168-C27743591B4F}" type="datetimeFigureOut">
              <a:rPr lang="en-US" smtClean="0"/>
              <a:t>9/15/2025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301055-81AA-C044-9423-EC0F2F6D7467}" type="slidenum">
              <a:rPr lang="en-US" smtClean="0"/>
              <a:t>‹#›</a:t>
            </a:fld>
            <a:endParaRPr lang="en-US"/>
          </a:p>
        </p:txBody>
      </p:sp>
    </p:spTree>
    <p:extLst>
      <p:ext uri="{BB962C8B-B14F-4D97-AF65-F5344CB8AC3E}">
        <p14:creationId xmlns:p14="http://schemas.microsoft.com/office/powerpoint/2010/main" val="326591145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5006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505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2_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85965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00808-5329-3A4B-BC95-FF75E1EE37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1461588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2E540B-6FFD-224B-9D6F-F9DA65DD97EF}"/>
              </a:ext>
            </a:extLst>
          </p:cNvPr>
          <p:cNvSpPr>
            <a:spLocks noGrp="1"/>
          </p:cNvSpPr>
          <p:nvPr>
            <p:ph type="body" sz="quarter" idx="10" hasCustomPrompt="1"/>
          </p:nvPr>
        </p:nvSpPr>
        <p:spPr>
          <a:xfrm>
            <a:off x="1488003" y="2636912"/>
            <a:ext cx="9215995" cy="3168352"/>
          </a:xfrm>
          <a:prstGeom prst="rect">
            <a:avLst/>
          </a:prstGeom>
        </p:spPr>
        <p:txBody>
          <a:bodyPr anchor="ctr" anchorCtr="0"/>
          <a:lstStyle>
            <a:lvl1pPr marL="0" indent="0" algn="ctr">
              <a:lnSpc>
                <a:spcPct val="120000"/>
              </a:lnSpc>
              <a:buNone/>
              <a:defRPr sz="2600" b="1">
                <a:solidFill>
                  <a:schemeClr val="bg1"/>
                </a:solidFill>
              </a:defRPr>
            </a:lvl1pPr>
            <a:lvl2pPr marL="457200" indent="0" algn="ctr">
              <a:buNone/>
              <a:defRPr sz="2200" b="1"/>
            </a:lvl2pPr>
            <a:lvl3pPr marL="914400" indent="0" algn="ctr">
              <a:buNone/>
              <a:defRPr sz="2200" b="1"/>
            </a:lvl3pPr>
            <a:lvl4pPr marL="1371600" indent="0" algn="ctr">
              <a:buNone/>
              <a:defRPr sz="2200" b="1"/>
            </a:lvl4pPr>
            <a:lvl5pPr marL="1828800" indent="0" algn="ctr">
              <a:buNone/>
              <a:defRPr sz="2200" b="1"/>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Suspendisse</a:t>
            </a:r>
            <a:r>
              <a:rPr lang="en-US"/>
              <a:t> </a:t>
            </a:r>
            <a:r>
              <a:rPr lang="en-US" err="1"/>
              <a:t>auctor</a:t>
            </a:r>
            <a:r>
              <a:rPr lang="en-US"/>
              <a:t> lacinia </a:t>
            </a:r>
            <a:r>
              <a:rPr lang="en-US" err="1"/>
              <a:t>efficitur</a:t>
            </a:r>
            <a:r>
              <a:rPr lang="en-US"/>
              <a:t>. Ut </a:t>
            </a:r>
            <a:r>
              <a:rPr lang="en-US" err="1"/>
              <a:t>condimentum</a:t>
            </a:r>
            <a:r>
              <a:rPr lang="en-US"/>
              <a:t> </a:t>
            </a:r>
            <a:r>
              <a:rPr lang="en-US" err="1"/>
              <a:t>faucibus</a:t>
            </a:r>
            <a:r>
              <a:rPr lang="en-US"/>
              <a:t> </a:t>
            </a:r>
            <a:r>
              <a:rPr lang="en-US" err="1"/>
              <a:t>varius</a:t>
            </a:r>
            <a:r>
              <a:rPr lang="en-US"/>
              <a:t>. </a:t>
            </a:r>
            <a:r>
              <a:rPr lang="en-US" err="1"/>
              <a:t>Fusce</a:t>
            </a:r>
            <a:r>
              <a:rPr lang="en-US"/>
              <a:t> dictum </a:t>
            </a:r>
            <a:r>
              <a:rPr lang="en-US" err="1"/>
              <a:t>urna</a:t>
            </a:r>
            <a:r>
              <a:rPr lang="en-US"/>
              <a:t> sit </a:t>
            </a:r>
            <a:r>
              <a:rPr lang="en-US" err="1"/>
              <a:t>amet</a:t>
            </a:r>
            <a:r>
              <a:rPr lang="en-US"/>
              <a:t> tempus </a:t>
            </a:r>
            <a:r>
              <a:rPr lang="en-US" err="1"/>
              <a:t>ultricies</a:t>
            </a:r>
            <a:r>
              <a:rPr lang="en-US"/>
              <a:t>. </a:t>
            </a:r>
            <a:r>
              <a:rPr lang="en-US" err="1"/>
              <a:t>Nullam</a:t>
            </a:r>
            <a:r>
              <a:rPr lang="en-US"/>
              <a:t> </a:t>
            </a:r>
            <a:r>
              <a:rPr lang="en-US" err="1"/>
              <a:t>quis</a:t>
            </a:r>
            <a:r>
              <a:rPr lang="en-US"/>
              <a:t> </a:t>
            </a:r>
            <a:r>
              <a:rPr lang="en-US" err="1"/>
              <a:t>lobortis</a:t>
            </a:r>
            <a:r>
              <a:rPr lang="en-US"/>
              <a:t> </a:t>
            </a:r>
            <a:r>
              <a:rPr lang="en-US" err="1"/>
              <a:t>velit</a:t>
            </a:r>
            <a:r>
              <a:rPr lang="en-US"/>
              <a:t>. </a:t>
            </a:r>
          </a:p>
        </p:txBody>
      </p:sp>
      <p:pic>
        <p:nvPicPr>
          <p:cNvPr id="5" name="Picture 4">
            <a:extLst>
              <a:ext uri="{FF2B5EF4-FFF2-40B4-BE49-F238E27FC236}">
                <a16:creationId xmlns:a16="http://schemas.microsoft.com/office/drawing/2014/main" id="{D62A1C94-E9AE-5D47-9A4C-64F50BF19112}"/>
              </a:ext>
            </a:extLst>
          </p:cNvPr>
          <p:cNvPicPr>
            <a:picLocks noChangeAspect="1"/>
          </p:cNvPicPr>
          <p:nvPr userDrawn="1"/>
        </p:nvPicPr>
        <p:blipFill>
          <a:blip r:embed="rId2"/>
          <a:stretch>
            <a:fillRect/>
          </a:stretch>
        </p:blipFill>
        <p:spPr>
          <a:xfrm>
            <a:off x="479376" y="1916832"/>
            <a:ext cx="792088" cy="582685"/>
          </a:xfrm>
          <a:prstGeom prst="rect">
            <a:avLst/>
          </a:prstGeom>
        </p:spPr>
      </p:pic>
      <p:pic>
        <p:nvPicPr>
          <p:cNvPr id="6" name="Picture 5">
            <a:extLst>
              <a:ext uri="{FF2B5EF4-FFF2-40B4-BE49-F238E27FC236}">
                <a16:creationId xmlns:a16="http://schemas.microsoft.com/office/drawing/2014/main" id="{A48C83E0-445D-3C4D-BCF3-A81E1F9EAF1C}"/>
              </a:ext>
            </a:extLst>
          </p:cNvPr>
          <p:cNvPicPr>
            <a:picLocks noChangeAspect="1"/>
          </p:cNvPicPr>
          <p:nvPr userDrawn="1"/>
        </p:nvPicPr>
        <p:blipFill>
          <a:blip r:embed="rId2"/>
          <a:stretch>
            <a:fillRect/>
          </a:stretch>
        </p:blipFill>
        <p:spPr>
          <a:xfrm rot="10800000">
            <a:off x="10848528" y="5805264"/>
            <a:ext cx="792088" cy="582685"/>
          </a:xfrm>
          <a:prstGeom prst="rect">
            <a:avLst/>
          </a:prstGeom>
        </p:spPr>
      </p:pic>
    </p:spTree>
    <p:extLst>
      <p:ext uri="{BB962C8B-B14F-4D97-AF65-F5344CB8AC3E}">
        <p14:creationId xmlns:p14="http://schemas.microsoft.com/office/powerpoint/2010/main" val="2805055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2E540B-6FFD-224B-9D6F-F9DA65DD97EF}"/>
              </a:ext>
            </a:extLst>
          </p:cNvPr>
          <p:cNvSpPr>
            <a:spLocks noGrp="1"/>
          </p:cNvSpPr>
          <p:nvPr>
            <p:ph type="body" sz="quarter" idx="10" hasCustomPrompt="1"/>
          </p:nvPr>
        </p:nvSpPr>
        <p:spPr>
          <a:xfrm>
            <a:off x="1488003" y="2636912"/>
            <a:ext cx="9215995" cy="3168352"/>
          </a:xfrm>
          <a:prstGeom prst="rect">
            <a:avLst/>
          </a:prstGeom>
        </p:spPr>
        <p:txBody>
          <a:bodyPr anchor="ctr" anchorCtr="0"/>
          <a:lstStyle>
            <a:lvl1pPr marL="0" indent="0" algn="ctr">
              <a:lnSpc>
                <a:spcPct val="120000"/>
              </a:lnSpc>
              <a:buNone/>
              <a:defRPr sz="2600" b="1">
                <a:solidFill>
                  <a:schemeClr val="bg1"/>
                </a:solidFill>
              </a:defRPr>
            </a:lvl1pPr>
            <a:lvl2pPr marL="457200" indent="0" algn="ctr">
              <a:buNone/>
              <a:defRPr sz="2200" b="1"/>
            </a:lvl2pPr>
            <a:lvl3pPr marL="914400" indent="0" algn="ctr">
              <a:buNone/>
              <a:defRPr sz="2200" b="1"/>
            </a:lvl3pPr>
            <a:lvl4pPr marL="1371600" indent="0" algn="ctr">
              <a:buNone/>
              <a:defRPr sz="2200" b="1"/>
            </a:lvl4pPr>
            <a:lvl5pPr marL="1828800" indent="0" algn="ctr">
              <a:buNone/>
              <a:defRPr sz="2200" b="1"/>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Suspendisse</a:t>
            </a:r>
            <a:r>
              <a:rPr lang="en-US"/>
              <a:t> </a:t>
            </a:r>
            <a:r>
              <a:rPr lang="en-US" err="1"/>
              <a:t>auctor</a:t>
            </a:r>
            <a:r>
              <a:rPr lang="en-US"/>
              <a:t> lacinia </a:t>
            </a:r>
            <a:r>
              <a:rPr lang="en-US" err="1"/>
              <a:t>efficitur</a:t>
            </a:r>
            <a:r>
              <a:rPr lang="en-US"/>
              <a:t>. Ut </a:t>
            </a:r>
            <a:r>
              <a:rPr lang="en-US" err="1"/>
              <a:t>condimentum</a:t>
            </a:r>
            <a:r>
              <a:rPr lang="en-US"/>
              <a:t> </a:t>
            </a:r>
            <a:r>
              <a:rPr lang="en-US" err="1"/>
              <a:t>faucibus</a:t>
            </a:r>
            <a:r>
              <a:rPr lang="en-US"/>
              <a:t> </a:t>
            </a:r>
            <a:r>
              <a:rPr lang="en-US" err="1"/>
              <a:t>varius</a:t>
            </a:r>
            <a:r>
              <a:rPr lang="en-US"/>
              <a:t>. </a:t>
            </a:r>
            <a:r>
              <a:rPr lang="en-US" err="1"/>
              <a:t>Fusce</a:t>
            </a:r>
            <a:r>
              <a:rPr lang="en-US"/>
              <a:t> dictum </a:t>
            </a:r>
            <a:r>
              <a:rPr lang="en-US" err="1"/>
              <a:t>urna</a:t>
            </a:r>
            <a:r>
              <a:rPr lang="en-US"/>
              <a:t> sit </a:t>
            </a:r>
            <a:r>
              <a:rPr lang="en-US" err="1"/>
              <a:t>amet</a:t>
            </a:r>
            <a:r>
              <a:rPr lang="en-US"/>
              <a:t> tempus </a:t>
            </a:r>
            <a:r>
              <a:rPr lang="en-US" err="1"/>
              <a:t>ultricies</a:t>
            </a:r>
            <a:r>
              <a:rPr lang="en-US"/>
              <a:t>. </a:t>
            </a:r>
            <a:r>
              <a:rPr lang="en-US" err="1"/>
              <a:t>Nullam</a:t>
            </a:r>
            <a:r>
              <a:rPr lang="en-US"/>
              <a:t> </a:t>
            </a:r>
            <a:r>
              <a:rPr lang="en-US" err="1"/>
              <a:t>quis</a:t>
            </a:r>
            <a:r>
              <a:rPr lang="en-US"/>
              <a:t> </a:t>
            </a:r>
            <a:r>
              <a:rPr lang="en-US" err="1"/>
              <a:t>lobortis</a:t>
            </a:r>
            <a:r>
              <a:rPr lang="en-US"/>
              <a:t> </a:t>
            </a:r>
            <a:r>
              <a:rPr lang="en-US" err="1"/>
              <a:t>velit</a:t>
            </a:r>
            <a:r>
              <a:rPr lang="en-US"/>
              <a:t>. </a:t>
            </a:r>
          </a:p>
        </p:txBody>
      </p:sp>
      <p:pic>
        <p:nvPicPr>
          <p:cNvPr id="5" name="Picture 4">
            <a:extLst>
              <a:ext uri="{FF2B5EF4-FFF2-40B4-BE49-F238E27FC236}">
                <a16:creationId xmlns:a16="http://schemas.microsoft.com/office/drawing/2014/main" id="{D62A1C94-E9AE-5D47-9A4C-64F50BF19112}"/>
              </a:ext>
            </a:extLst>
          </p:cNvPr>
          <p:cNvPicPr>
            <a:picLocks noChangeAspect="1"/>
          </p:cNvPicPr>
          <p:nvPr userDrawn="1"/>
        </p:nvPicPr>
        <p:blipFill>
          <a:blip r:embed="rId2"/>
          <a:stretch>
            <a:fillRect/>
          </a:stretch>
        </p:blipFill>
        <p:spPr>
          <a:xfrm>
            <a:off x="479376" y="1916832"/>
            <a:ext cx="792088" cy="582685"/>
          </a:xfrm>
          <a:prstGeom prst="rect">
            <a:avLst/>
          </a:prstGeom>
        </p:spPr>
      </p:pic>
      <p:pic>
        <p:nvPicPr>
          <p:cNvPr id="6" name="Picture 5">
            <a:extLst>
              <a:ext uri="{FF2B5EF4-FFF2-40B4-BE49-F238E27FC236}">
                <a16:creationId xmlns:a16="http://schemas.microsoft.com/office/drawing/2014/main" id="{A48C83E0-445D-3C4D-BCF3-A81E1F9EAF1C}"/>
              </a:ext>
            </a:extLst>
          </p:cNvPr>
          <p:cNvPicPr>
            <a:picLocks noChangeAspect="1"/>
          </p:cNvPicPr>
          <p:nvPr userDrawn="1"/>
        </p:nvPicPr>
        <p:blipFill>
          <a:blip r:embed="rId2"/>
          <a:stretch>
            <a:fillRect/>
          </a:stretch>
        </p:blipFill>
        <p:spPr>
          <a:xfrm rot="10800000">
            <a:off x="10848528" y="5805264"/>
            <a:ext cx="792088" cy="582685"/>
          </a:xfrm>
          <a:prstGeom prst="rect">
            <a:avLst/>
          </a:prstGeom>
        </p:spPr>
      </p:pic>
    </p:spTree>
    <p:extLst>
      <p:ext uri="{BB962C8B-B14F-4D97-AF65-F5344CB8AC3E}">
        <p14:creationId xmlns:p14="http://schemas.microsoft.com/office/powerpoint/2010/main" val="5641884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5C3FE484-FEE0-2449-9EE7-ED6769BE7175}"/>
              </a:ext>
            </a:extLst>
          </p:cNvPr>
          <p:cNvSpPr>
            <a:spLocks noGrp="1"/>
          </p:cNvSpPr>
          <p:nvPr>
            <p:ph type="sldNum" sz="quarter" idx="2"/>
          </p:nvPr>
        </p:nvSpPr>
        <p:spPr bwMode="auto">
          <a:xfrm>
            <a:off x="11088688" y="6403975"/>
            <a:ext cx="265112" cy="268288"/>
          </a:xfrm>
          <a:prstGeom prst="rect">
            <a:avLst/>
          </a:prstGeom>
          <a:noFill/>
          <a:ln>
            <a:noFill/>
          </a:ln>
          <a:effectLst/>
        </p:spPr>
        <p:txBody>
          <a:bodyPr vert="horz" wrap="none" lIns="45718" tIns="45718" rIns="45718" bIns="45718" numCol="1" anchor="ctr" anchorCtr="0" compatLnSpc="1">
            <a:prstTxWarp prst="textNoShape">
              <a:avLst/>
            </a:prstTxWarp>
          </a:bodyPr>
          <a:lstStyle>
            <a:lvl1pPr algn="r" eaLnBrk="1">
              <a:defRPr sz="1200">
                <a:solidFill>
                  <a:srgbClr val="888888"/>
                </a:solidFill>
              </a:defRPr>
            </a:lvl1pPr>
          </a:lstStyle>
          <a:p>
            <a:fld id="{78C86882-5437-3747-9A87-8CEFECD49F12}" type="slidenum">
              <a:rPr lang="en-US" altLang="en-US"/>
              <a:pPr/>
              <a:t>‹#›</a:t>
            </a:fld>
            <a:endParaRPr lang="en-US" altLang="en-US"/>
          </a:p>
        </p:txBody>
      </p:sp>
      <p:pic>
        <p:nvPicPr>
          <p:cNvPr id="1027" name="Picture 3">
            <a:extLst>
              <a:ext uri="{FF2B5EF4-FFF2-40B4-BE49-F238E27FC236}">
                <a16:creationId xmlns:a16="http://schemas.microsoft.com/office/drawing/2014/main" id="{A135BC1E-1C1B-374E-A928-22464112F594}"/>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5" r:id="rId1"/>
  </p:sldLayoutIdLst>
  <p:txStyles>
    <p:titleStyle>
      <a:lvl1pPr algn="l" rtl="0" eaLnBrk="0" fontAlgn="base" hangingPunct="0">
        <a:lnSpc>
          <a:spcPct val="90000"/>
        </a:lnSpc>
        <a:spcBef>
          <a:spcPct val="0"/>
        </a:spcBef>
        <a:spcAft>
          <a:spcPct val="0"/>
        </a:spcAft>
        <a:defRPr sz="440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sym typeface="Calibri Light" panose="020F0302020204030204" pitchFamily="34" charset="0"/>
        </a:defRPr>
      </a:lvl1pPr>
      <a:lvl2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2pPr>
      <a:lvl3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3pPr>
      <a:lvl4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4pPr>
      <a:lvl5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5pPr>
      <a:lvl6pPr marL="4572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6pPr>
      <a:lvl7pPr marL="9144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7pPr>
      <a:lvl8pPr marL="13716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8pPr>
      <a:lvl9pPr marL="18288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9pPr>
    </p:titleStyle>
    <p:bodyStyle>
      <a:lvl1pPr algn="l" rtl="0" eaLnBrk="0" fontAlgn="base" hangingPunct="0">
        <a:lnSpc>
          <a:spcPct val="90000"/>
        </a:lnSpc>
        <a:spcBef>
          <a:spcPts val="1000"/>
        </a:spcBef>
        <a:spcAft>
          <a:spcPct val="0"/>
        </a:spcAft>
        <a:buSzPct val="100000"/>
        <a:defRPr sz="2800" b="1" kern="1200">
          <a:solidFill>
            <a:schemeClr val="bg1"/>
          </a:solidFill>
          <a:latin typeface="Gotham Narrow Bold" pitchFamily="2" charset="0"/>
          <a:ea typeface="+mn-ea"/>
          <a:cs typeface="+mn-cs"/>
          <a:sym typeface="Calibri" panose="020F0502020204030204" pitchFamily="34" charset="0"/>
        </a:defRPr>
      </a:lvl1pPr>
      <a:lvl2pPr marL="457200" algn="l" rtl="0" eaLnBrk="0" fontAlgn="base" hangingPunct="0">
        <a:lnSpc>
          <a:spcPct val="90000"/>
        </a:lnSpc>
        <a:spcBef>
          <a:spcPts val="1000"/>
        </a:spcBef>
        <a:spcAft>
          <a:spcPct val="0"/>
        </a:spcAft>
        <a:buSzPct val="100000"/>
        <a:defRPr sz="2800" kern="120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panose="020F0502020204030204" pitchFamily="34" charset="0"/>
        </a:defRPr>
      </a:lvl2pPr>
      <a:lvl3pPr marL="914400" algn="l" rtl="0" eaLnBrk="0" fontAlgn="base" hangingPunct="0">
        <a:lnSpc>
          <a:spcPct val="90000"/>
        </a:lnSpc>
        <a:spcBef>
          <a:spcPts val="1000"/>
        </a:spcBef>
        <a:spcAft>
          <a:spcPct val="0"/>
        </a:spcAft>
        <a:buSzPct val="100000"/>
        <a:defRPr sz="2800" kern="1200">
          <a:solidFill>
            <a:srgbClr val="000000"/>
          </a:solidFill>
          <a:latin typeface="+mn-lt"/>
          <a:ea typeface="+mn-ea"/>
          <a:cs typeface="Open Sans" panose="020B0606030504020204" pitchFamily="34" charset="0"/>
          <a:sym typeface="Calibri" panose="020F0502020204030204" pitchFamily="34" charset="0"/>
        </a:defRPr>
      </a:lvl3pPr>
      <a:lvl4pPr marL="1371600" algn="l" rtl="0" eaLnBrk="0" fontAlgn="base" hangingPunct="0">
        <a:lnSpc>
          <a:spcPct val="90000"/>
        </a:lnSpc>
        <a:spcBef>
          <a:spcPts val="1000"/>
        </a:spcBef>
        <a:spcAft>
          <a:spcPct val="0"/>
        </a:spcAft>
        <a:buSzPct val="100000"/>
        <a:defRPr sz="2800" kern="1200">
          <a:solidFill>
            <a:srgbClr val="000000"/>
          </a:solidFill>
          <a:latin typeface="+mn-lt"/>
          <a:ea typeface="+mn-ea"/>
          <a:cs typeface="Open Sans" panose="020B0606030504020204" pitchFamily="34" charset="0"/>
          <a:sym typeface="Calibri" panose="020F0502020204030204" pitchFamily="34" charset="0"/>
        </a:defRPr>
      </a:lvl4pPr>
      <a:lvl5pPr marL="1828800" algn="l" rtl="0" eaLnBrk="0" fontAlgn="base" hangingPunct="0">
        <a:lnSpc>
          <a:spcPct val="90000"/>
        </a:lnSpc>
        <a:spcBef>
          <a:spcPts val="1000"/>
        </a:spcBef>
        <a:spcAft>
          <a:spcPct val="0"/>
        </a:spcAft>
        <a:buSzPct val="100000"/>
        <a:defRPr sz="2800" kern="1200">
          <a:solidFill>
            <a:srgbClr val="000000"/>
          </a:solidFill>
          <a:latin typeface="+mn-lt"/>
          <a:ea typeface="+mn-ea"/>
          <a:cs typeface="Open Sans" panose="020B0606030504020204" pitchFamily="34" charset="0"/>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1AB373-CFC7-C849-A174-915481BA7EC2}"/>
              </a:ext>
            </a:extLst>
          </p:cNvPr>
          <p:cNvPicPr>
            <a:picLocks noChangeAspect="1"/>
          </p:cNvPicPr>
          <p:nvPr userDrawn="1"/>
        </p:nvPicPr>
        <p:blipFill>
          <a:blip r:embed="rId9"/>
          <a:stretch>
            <a:fillRect/>
          </a:stretch>
        </p:blipFill>
        <p:spPr>
          <a:xfrm>
            <a:off x="10704512" y="260648"/>
            <a:ext cx="1224136" cy="1224136"/>
          </a:xfrm>
          <a:prstGeom prst="rect">
            <a:avLst/>
          </a:prstGeom>
        </p:spPr>
      </p:pic>
    </p:spTree>
  </p:cSld>
  <p:clrMap bg1="lt1" tx1="dk1" bg2="lt2" tx2="dk2" accent1="accent1" accent2="accent2" accent3="accent3" accent4="accent4" accent5="accent5" accent6="accent6" hlink="hlink" folHlink="folHlink"/>
  <p:sldLayoutIdLst>
    <p:sldLayoutId id="2147483686" r:id="rId1"/>
    <p:sldLayoutId id="2147483695" r:id="rId2"/>
    <p:sldLayoutId id="2147483696" r:id="rId3"/>
    <p:sldLayoutId id="2147483697" r:id="rId4"/>
    <p:sldLayoutId id="2147483698" r:id="rId5"/>
    <p:sldLayoutId id="2147483717" r:id="rId6"/>
    <p:sldLayoutId id="2147483718" r:id="rId7"/>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704D62-23FC-224F-B479-F741B27866FE}"/>
              </a:ext>
            </a:extLst>
          </p:cNvPr>
          <p:cNvPicPr>
            <a:picLocks noChangeAspect="1"/>
          </p:cNvPicPr>
          <p:nvPr userDrawn="1"/>
        </p:nvPicPr>
        <p:blipFill>
          <a:blip r:embed="rId6"/>
          <a:stretch>
            <a:fillRect/>
          </a:stretch>
        </p:blipFill>
        <p:spPr>
          <a:xfrm>
            <a:off x="10683293" y="260648"/>
            <a:ext cx="1266574" cy="1260000"/>
          </a:xfrm>
          <a:prstGeom prst="rect">
            <a:avLst/>
          </a:prstGeom>
        </p:spPr>
      </p:pic>
    </p:spTree>
    <p:extLst>
      <p:ext uri="{BB962C8B-B14F-4D97-AF65-F5344CB8AC3E}">
        <p14:creationId xmlns:p14="http://schemas.microsoft.com/office/powerpoint/2010/main" val="257728784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FF114-B114-2E45-B35B-0761178FD444}"/>
              </a:ext>
            </a:extLst>
          </p:cNvPr>
          <p:cNvPicPr>
            <a:picLocks noChangeAspect="1"/>
          </p:cNvPicPr>
          <p:nvPr userDrawn="1"/>
        </p:nvPicPr>
        <p:blipFill>
          <a:blip r:embed="rId3"/>
          <a:stretch>
            <a:fillRect/>
          </a:stretch>
        </p:blipFill>
        <p:spPr>
          <a:xfrm>
            <a:off x="10704512" y="260648"/>
            <a:ext cx="1224136" cy="1224136"/>
          </a:xfrm>
          <a:prstGeom prst="rect">
            <a:avLst/>
          </a:prstGeom>
        </p:spPr>
      </p:pic>
      <p:sp>
        <p:nvSpPr>
          <p:cNvPr id="4" name="Rounded Rectangle 3">
            <a:extLst>
              <a:ext uri="{FF2B5EF4-FFF2-40B4-BE49-F238E27FC236}">
                <a16:creationId xmlns:a16="http://schemas.microsoft.com/office/drawing/2014/main" id="{85FEFE76-4971-F149-B465-E91A8ABE37CF}"/>
              </a:ext>
            </a:extLst>
          </p:cNvPr>
          <p:cNvSpPr/>
          <p:nvPr userDrawn="1"/>
        </p:nvSpPr>
        <p:spPr>
          <a:xfrm>
            <a:off x="227348" y="1628800"/>
            <a:ext cx="11737304" cy="4968552"/>
          </a:xfrm>
          <a:prstGeom prst="roundRect">
            <a:avLst>
              <a:gd name="adj" fmla="val 50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4033649"/>
      </p:ext>
    </p:extLst>
  </p:cSld>
  <p:clrMap bg1="lt1" tx1="dk1" bg2="lt2" tx2="dk2" accent1="accent1" accent2="accent2" accent3="accent3" accent4="accent4" accent5="accent5" accent6="accent6" hlink="hlink" folHlink="folHlink"/>
  <p:sldLayoutIdLst>
    <p:sldLayoutId id="2147483703"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FF114-B114-2E45-B35B-0761178FD444}"/>
              </a:ext>
            </a:extLst>
          </p:cNvPr>
          <p:cNvPicPr>
            <a:picLocks noChangeAspect="1"/>
          </p:cNvPicPr>
          <p:nvPr userDrawn="1"/>
        </p:nvPicPr>
        <p:blipFill>
          <a:blip r:embed="rId3"/>
          <a:stretch>
            <a:fillRect/>
          </a:stretch>
        </p:blipFill>
        <p:spPr>
          <a:xfrm>
            <a:off x="10704512" y="260648"/>
            <a:ext cx="1224136" cy="1224136"/>
          </a:xfrm>
          <a:prstGeom prst="rect">
            <a:avLst/>
          </a:prstGeom>
        </p:spPr>
      </p:pic>
      <p:sp>
        <p:nvSpPr>
          <p:cNvPr id="4" name="Rounded Rectangle 3">
            <a:extLst>
              <a:ext uri="{FF2B5EF4-FFF2-40B4-BE49-F238E27FC236}">
                <a16:creationId xmlns:a16="http://schemas.microsoft.com/office/drawing/2014/main" id="{85FEFE76-4971-F149-B465-E91A8ABE37CF}"/>
              </a:ext>
            </a:extLst>
          </p:cNvPr>
          <p:cNvSpPr/>
          <p:nvPr userDrawn="1"/>
        </p:nvSpPr>
        <p:spPr>
          <a:xfrm>
            <a:off x="227348" y="1628800"/>
            <a:ext cx="11737304" cy="4968552"/>
          </a:xfrm>
          <a:prstGeom prst="roundRect">
            <a:avLst>
              <a:gd name="adj" fmla="val 502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7230335"/>
      </p:ext>
    </p:extLst>
  </p:cSld>
  <p:clrMap bg1="lt1" tx1="dk1" bg2="lt2" tx2="dk2" accent1="accent1" accent2="accent2" accent3="accent3" accent4="accent4" accent5="accent5" accent6="accent6" hlink="hlink" folHlink="folHlink"/>
  <p:sldLayoutIdLst>
    <p:sldLayoutId id="2147483705"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hyperlink" Target="https://youtu.be/-ZtjFIvA_f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hyperlink" Target="https://youtu.be/qDu3JAjf-U0" TargetMode="Externa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ideo" Target="https://www.youtube.com/embed/IL5YUCPyC5I?feature=oembed" TargetMode="Externa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ideo" Target="https://www.youtube.com/embed/3C1KTDag0ZA" TargetMode="Externa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2.tiff"/><Relationship Id="rId4" Type="http://schemas.openxmlformats.org/officeDocument/2006/relationships/image" Target="../media/image31.tiff"/></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6.tiff"/><Relationship Id="rId5" Type="http://schemas.openxmlformats.org/officeDocument/2006/relationships/image" Target="../media/image35.tiff"/><Relationship Id="rId4" Type="http://schemas.openxmlformats.org/officeDocument/2006/relationships/image" Target="../media/image34.tiff"/></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37.tiff"/><Relationship Id="rId7" Type="http://schemas.openxmlformats.org/officeDocument/2006/relationships/image" Target="../media/image41.emf"/><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40.emf"/><Relationship Id="rId5" Type="http://schemas.openxmlformats.org/officeDocument/2006/relationships/image" Target="../media/image39.png"/><Relationship Id="rId4" Type="http://schemas.openxmlformats.org/officeDocument/2006/relationships/image" Target="../media/image38.tiff"/></Relationships>
</file>

<file path=ppt/slides/_rels/slide23.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tiff"/></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hyperlink" Target="https://youtu.be/-ZtjFIvA_fs" TargetMode="External"/><Relationship Id="rId7"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youtu.be/DvOuc7cWXxc" TargetMode="External"/><Relationship Id="rId5" Type="http://schemas.openxmlformats.org/officeDocument/2006/relationships/hyperlink" Target="https://youtu.be/qDu3JAjf-U0" TargetMode="Externa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6">
            <a:extLst>
              <a:ext uri="{FF2B5EF4-FFF2-40B4-BE49-F238E27FC236}">
                <a16:creationId xmlns:a16="http://schemas.microsoft.com/office/drawing/2014/main" id="{4A9BDAC7-397C-164A-A84F-9A78B8DF9823}"/>
              </a:ext>
            </a:extLst>
          </p:cNvPr>
          <p:cNvSpPr txBox="1">
            <a:spLocks noChangeArrowheads="1"/>
          </p:cNvSpPr>
          <p:nvPr/>
        </p:nvSpPr>
        <p:spPr bwMode="auto">
          <a:xfrm>
            <a:off x="548849" y="5301208"/>
            <a:ext cx="11235783" cy="1091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nSpc>
                <a:spcPct val="120000"/>
              </a:lnSpc>
            </a:pPr>
            <a:r>
              <a:rPr lang="en-US" sz="2800" b="1" dirty="0">
                <a:solidFill>
                  <a:schemeClr val="bg1"/>
                </a:solidFill>
                <a:latin typeface="Calibri"/>
                <a:cs typeface="Calibri"/>
              </a:rPr>
              <a:t>Parent workshop: </a:t>
            </a:r>
            <a:r>
              <a:rPr lang="en-US" sz="2800" dirty="0">
                <a:solidFill>
                  <a:schemeClr val="bg1"/>
                </a:solidFill>
                <a:latin typeface="Calibri"/>
                <a:cs typeface="Calibri"/>
              </a:rPr>
              <a:t>Phonics and early reading in Reception, Phase 2 </a:t>
            </a:r>
            <a:endParaRPr lang="en-US" sz="2800" dirty="0">
              <a:solidFill>
                <a:schemeClr val="bg1"/>
              </a:solidFill>
            </a:endParaRPr>
          </a:p>
          <a:p>
            <a:pPr>
              <a:lnSpc>
                <a:spcPct val="120000"/>
              </a:lnSpc>
            </a:pPr>
            <a:r>
              <a:rPr lang="en-US" sz="2800" dirty="0">
                <a:solidFill>
                  <a:schemeClr val="bg1"/>
                </a:solidFill>
                <a:latin typeface="Calibri"/>
                <a:cs typeface="Calibri"/>
              </a:rPr>
              <a:t>(Autumn 1)</a:t>
            </a:r>
            <a:endParaRPr lang="en-US" sz="2800" dirty="0">
              <a:solidFill>
                <a:schemeClr val="bg1"/>
              </a:solidFill>
            </a:endParaRPr>
          </a:p>
        </p:txBody>
      </p:sp>
      <p:sp>
        <p:nvSpPr>
          <p:cNvPr id="4" name="TextBox 6">
            <a:extLst>
              <a:ext uri="{FF2B5EF4-FFF2-40B4-BE49-F238E27FC236}">
                <a16:creationId xmlns:a16="http://schemas.microsoft.com/office/drawing/2014/main" id="{73606950-956A-2146-9DAF-59766DE0859D}"/>
              </a:ext>
            </a:extLst>
          </p:cNvPr>
          <p:cNvSpPr txBox="1">
            <a:spLocks noChangeArrowheads="1"/>
          </p:cNvSpPr>
          <p:nvPr/>
        </p:nvSpPr>
        <p:spPr bwMode="auto">
          <a:xfrm>
            <a:off x="551384" y="4077072"/>
            <a:ext cx="4320480" cy="1288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nSpc>
                <a:spcPct val="80000"/>
              </a:lnSpc>
            </a:pPr>
            <a:r>
              <a:rPr lang="en-GB" altLang="en-US" sz="4800" b="1">
                <a:solidFill>
                  <a:schemeClr val="bg1"/>
                </a:solidFill>
              </a:rPr>
              <a:t>Teach reading: change lives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29987A-5DE9-0F4E-8665-7BDCAB35A580}"/>
              </a:ext>
            </a:extLst>
          </p:cNvPr>
          <p:cNvSpPr>
            <a:spLocks noGrp="1"/>
          </p:cNvSpPr>
          <p:nvPr>
            <p:ph type="body" sz="quarter" idx="10"/>
          </p:nvPr>
        </p:nvSpPr>
        <p:spPr/>
        <p:txBody>
          <a:bodyPr vert="horz" lIns="91440" tIns="45720" rIns="91440" bIns="45720" rtlCol="0">
            <a:normAutofit/>
          </a:bodyPr>
          <a:lstStyle/>
          <a:p>
            <a:pPr eaLnBrk="1" hangingPunct="1"/>
            <a:r>
              <a:rPr lang="en-US" sz="4200"/>
              <a:t>A love of reading is the biggest indicator of future academic success.</a:t>
            </a:r>
          </a:p>
          <a:p>
            <a:pPr eaLnBrk="1" hangingPunct="1"/>
            <a:r>
              <a:rPr lang="en-US" sz="1600"/>
              <a:t>OECD (</a:t>
            </a:r>
            <a:r>
              <a:rPr lang="en-GB" sz="1600" b="0"/>
              <a:t>The Organisation for Economic Co-operation and Development)</a:t>
            </a:r>
            <a:endParaRPr lang="en-US" sz="1600"/>
          </a:p>
        </p:txBody>
      </p:sp>
    </p:spTree>
    <p:extLst>
      <p:ext uri="{BB962C8B-B14F-4D97-AF65-F5344CB8AC3E}">
        <p14:creationId xmlns:p14="http://schemas.microsoft.com/office/powerpoint/2010/main" val="676117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9AEEAEB-E0DF-A449-A551-5E1B66611776}"/>
              </a:ext>
            </a:extLst>
          </p:cNvPr>
          <p:cNvPicPr>
            <a:picLocks noChangeAspect="1"/>
          </p:cNvPicPr>
          <p:nvPr/>
        </p:nvPicPr>
        <p:blipFill>
          <a:blip r:embed="rId3">
            <a:alphaModFix amt="4000"/>
          </a:blip>
          <a:stretch>
            <a:fillRect/>
          </a:stretch>
        </p:blipFill>
        <p:spPr>
          <a:xfrm>
            <a:off x="263352" y="-1179512"/>
            <a:ext cx="8556550" cy="8935311"/>
          </a:xfrm>
          <a:prstGeom prst="rect">
            <a:avLst/>
          </a:prstGeom>
        </p:spPr>
      </p:pic>
      <p:sp>
        <p:nvSpPr>
          <p:cNvPr id="2" name="TextBox 1">
            <a:extLst>
              <a:ext uri="{FF2B5EF4-FFF2-40B4-BE49-F238E27FC236}">
                <a16:creationId xmlns:a16="http://schemas.microsoft.com/office/drawing/2014/main" id="{3712E026-EBF9-F244-AF94-27B3DBD213F8}"/>
              </a:ext>
            </a:extLst>
          </p:cNvPr>
          <p:cNvSpPr txBox="1"/>
          <p:nvPr/>
        </p:nvSpPr>
        <p:spPr>
          <a:xfrm>
            <a:off x="0" y="2780928"/>
            <a:ext cx="12191999" cy="1092607"/>
          </a:xfrm>
          <a:prstGeom prst="rect">
            <a:avLst/>
          </a:prstGeom>
          <a:noFill/>
        </p:spPr>
        <p:txBody>
          <a:bodyPr wrap="square" rtlCol="0">
            <a:spAutoFit/>
          </a:bodyPr>
          <a:lstStyle/>
          <a:p>
            <a:pPr algn="ctr"/>
            <a:r>
              <a:rPr lang="en-US" sz="6500" b="1">
                <a:solidFill>
                  <a:schemeClr val="bg1"/>
                </a:solidFill>
              </a:rPr>
              <a:t>Phonics</a:t>
            </a:r>
          </a:p>
        </p:txBody>
      </p:sp>
    </p:spTree>
    <p:extLst>
      <p:ext uri="{BB962C8B-B14F-4D97-AF65-F5344CB8AC3E}">
        <p14:creationId xmlns:p14="http://schemas.microsoft.com/office/powerpoint/2010/main" val="2472348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4CC877-0EA2-492F-BCB9-D8060F38E73C}"/>
              </a:ext>
            </a:extLst>
          </p:cNvPr>
          <p:cNvSpPr>
            <a:spLocks noGrp="1"/>
          </p:cNvSpPr>
          <p:nvPr>
            <p:ph type="body" sz="quarter" idx="10"/>
          </p:nvPr>
        </p:nvSpPr>
        <p:spPr>
          <a:xfrm>
            <a:off x="479376" y="1916832"/>
            <a:ext cx="4392488" cy="4392488"/>
          </a:xfrm>
        </p:spPr>
        <p:txBody>
          <a:bodyPr lIns="91440" tIns="45720" rIns="91440" bIns="45720" anchor="ctr" anchorCtr="0"/>
          <a:lstStyle/>
          <a:p>
            <a:pPr marL="0" indent="0">
              <a:lnSpc>
                <a:spcPct val="100000"/>
              </a:lnSpc>
              <a:buNone/>
            </a:pPr>
            <a:r>
              <a:rPr lang="en-GB" dirty="0">
                <a:solidFill>
                  <a:schemeClr val="accent2"/>
                </a:solidFill>
              </a:rPr>
              <a:t>Our school has chosen </a:t>
            </a:r>
            <a:br>
              <a:rPr lang="en-GB" dirty="0">
                <a:solidFill>
                  <a:schemeClr val="accent2"/>
                </a:solidFill>
              </a:rPr>
            </a:br>
            <a:r>
              <a:rPr lang="en-GB" i="1" dirty="0">
                <a:solidFill>
                  <a:schemeClr val="accent2"/>
                </a:solidFill>
              </a:rPr>
              <a:t>Little Wandle Letters and Sounds Revised</a:t>
            </a:r>
            <a:r>
              <a:rPr lang="en-GB" dirty="0">
                <a:solidFill>
                  <a:schemeClr val="accent2"/>
                </a:solidFill>
              </a:rPr>
              <a:t> as our Systematic Synthetic Phonics (SSP) programme to teach early reading and spelling. </a:t>
            </a:r>
          </a:p>
        </p:txBody>
      </p:sp>
      <p:sp>
        <p:nvSpPr>
          <p:cNvPr id="3" name="Title 2">
            <a:extLst>
              <a:ext uri="{FF2B5EF4-FFF2-40B4-BE49-F238E27FC236}">
                <a16:creationId xmlns:a16="http://schemas.microsoft.com/office/drawing/2014/main" id="{FA31222B-A094-4C71-9CE9-75DB7035D263}"/>
              </a:ext>
            </a:extLst>
          </p:cNvPr>
          <p:cNvSpPr>
            <a:spLocks noGrp="1"/>
          </p:cNvSpPr>
          <p:nvPr>
            <p:ph type="title"/>
          </p:nvPr>
        </p:nvSpPr>
        <p:spPr>
          <a:xfrm>
            <a:off x="479376" y="332656"/>
            <a:ext cx="9793088" cy="1152128"/>
          </a:xfrm>
        </p:spPr>
        <p:txBody>
          <a:bodyPr/>
          <a:lstStyle/>
          <a:p>
            <a:r>
              <a:rPr lang="en-GB"/>
              <a:t>Little </a:t>
            </a:r>
            <a:r>
              <a:rPr lang="en-GB" err="1"/>
              <a:t>Wandle</a:t>
            </a:r>
            <a:r>
              <a:rPr lang="en-GB"/>
              <a:t> Letters and Sounds Revised</a:t>
            </a:r>
          </a:p>
        </p:txBody>
      </p:sp>
      <p:pic>
        <p:nvPicPr>
          <p:cNvPr id="5" name="Picture 4">
            <a:extLst>
              <a:ext uri="{FF2B5EF4-FFF2-40B4-BE49-F238E27FC236}">
                <a16:creationId xmlns:a16="http://schemas.microsoft.com/office/drawing/2014/main" id="{7A2F3643-1442-0E4E-8B4B-3F7E099963C7}"/>
              </a:ext>
            </a:extLst>
          </p:cNvPr>
          <p:cNvPicPr>
            <a:picLocks noChangeAspect="1"/>
          </p:cNvPicPr>
          <p:nvPr/>
        </p:nvPicPr>
        <p:blipFill>
          <a:blip r:embed="rId3"/>
          <a:stretch>
            <a:fillRect/>
          </a:stretch>
        </p:blipFill>
        <p:spPr>
          <a:xfrm>
            <a:off x="5111603" y="1916832"/>
            <a:ext cx="6770092" cy="4248472"/>
          </a:xfrm>
          <a:prstGeom prst="roundRect">
            <a:avLst/>
          </a:prstGeom>
        </p:spPr>
      </p:pic>
    </p:spTree>
    <p:extLst>
      <p:ext uri="{BB962C8B-B14F-4D97-AF65-F5344CB8AC3E}">
        <p14:creationId xmlns:p14="http://schemas.microsoft.com/office/powerpoint/2010/main" val="1769380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A6BEE2-2F64-BA46-9BBF-202B6434A935}"/>
              </a:ext>
            </a:extLst>
          </p:cNvPr>
          <p:cNvSpPr>
            <a:spLocks noGrp="1"/>
          </p:cNvSpPr>
          <p:nvPr>
            <p:ph type="body" sz="quarter" idx="10"/>
          </p:nvPr>
        </p:nvSpPr>
        <p:spPr/>
        <p:txBody>
          <a:bodyPr/>
          <a:lstStyle/>
          <a:p>
            <a:pPr marL="0" indent="0">
              <a:buNone/>
            </a:pPr>
            <a:r>
              <a:rPr lang="en-GB" sz="4000"/>
              <a:t>making connections between the sounds of our spoken words and the letters that are used to write them down.</a:t>
            </a:r>
            <a:endParaRPr lang="en-US" sz="4000"/>
          </a:p>
        </p:txBody>
      </p:sp>
      <p:sp>
        <p:nvSpPr>
          <p:cNvPr id="3" name="Title 2">
            <a:extLst>
              <a:ext uri="{FF2B5EF4-FFF2-40B4-BE49-F238E27FC236}">
                <a16:creationId xmlns:a16="http://schemas.microsoft.com/office/drawing/2014/main" id="{1A6EAF36-1C4D-2840-A444-995DE43561D5}"/>
              </a:ext>
            </a:extLst>
          </p:cNvPr>
          <p:cNvSpPr>
            <a:spLocks noGrp="1"/>
          </p:cNvSpPr>
          <p:nvPr>
            <p:ph type="title" idx="4294967295"/>
          </p:nvPr>
        </p:nvSpPr>
        <p:spPr>
          <a:xfrm>
            <a:off x="263352" y="2348880"/>
            <a:ext cx="11665296" cy="864096"/>
          </a:xfrm>
          <a:prstGeom prst="rect">
            <a:avLst/>
          </a:prstGeom>
        </p:spPr>
        <p:txBody>
          <a:bodyPr lIns="91440" tIns="45720" rIns="91440" bIns="45720" anchor="t"/>
          <a:lstStyle/>
          <a:p>
            <a:pPr algn="ctr"/>
            <a:r>
              <a:rPr lang="en-US" sz="4000" b="1">
                <a:solidFill>
                  <a:schemeClr val="bg1"/>
                </a:solidFill>
              </a:rPr>
              <a:t>Phonics is:</a:t>
            </a:r>
          </a:p>
        </p:txBody>
      </p:sp>
    </p:spTree>
    <p:extLst>
      <p:ext uri="{BB962C8B-B14F-4D97-AF65-F5344CB8AC3E}">
        <p14:creationId xmlns:p14="http://schemas.microsoft.com/office/powerpoint/2010/main" val="1466559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FF18DC-B9DE-FA47-9A8A-F3690285D807}"/>
              </a:ext>
            </a:extLst>
          </p:cNvPr>
          <p:cNvSpPr>
            <a:spLocks noGrp="1"/>
          </p:cNvSpPr>
          <p:nvPr>
            <p:ph type="title"/>
          </p:nvPr>
        </p:nvSpPr>
        <p:spPr/>
        <p:txBody>
          <a:bodyPr/>
          <a:lstStyle/>
          <a:p>
            <a:r>
              <a:rPr lang="en-US"/>
              <a:t>Terminology </a:t>
            </a:r>
          </a:p>
        </p:txBody>
      </p:sp>
      <p:sp>
        <p:nvSpPr>
          <p:cNvPr id="5" name="Rounded Rectangle 4">
            <a:extLst>
              <a:ext uri="{FF2B5EF4-FFF2-40B4-BE49-F238E27FC236}">
                <a16:creationId xmlns:a16="http://schemas.microsoft.com/office/drawing/2014/main" id="{1769BDE3-0AAC-A341-BB8F-73D178BFF921}"/>
              </a:ext>
            </a:extLst>
          </p:cNvPr>
          <p:cNvSpPr/>
          <p:nvPr/>
        </p:nvSpPr>
        <p:spPr>
          <a:xfrm>
            <a:off x="623392" y="2132856"/>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a:t>Phoneme</a:t>
            </a:r>
          </a:p>
        </p:txBody>
      </p:sp>
      <p:sp>
        <p:nvSpPr>
          <p:cNvPr id="7" name="Rounded Rectangle 6">
            <a:extLst>
              <a:ext uri="{FF2B5EF4-FFF2-40B4-BE49-F238E27FC236}">
                <a16:creationId xmlns:a16="http://schemas.microsoft.com/office/drawing/2014/main" id="{22408E65-6639-BF46-A2B1-8EE40CCA0AB0}"/>
              </a:ext>
            </a:extLst>
          </p:cNvPr>
          <p:cNvSpPr/>
          <p:nvPr/>
        </p:nvSpPr>
        <p:spPr>
          <a:xfrm>
            <a:off x="623392" y="3111759"/>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a:t>Grapheme</a:t>
            </a:r>
          </a:p>
        </p:txBody>
      </p:sp>
      <p:sp>
        <p:nvSpPr>
          <p:cNvPr id="8" name="Rounded Rectangle 7">
            <a:extLst>
              <a:ext uri="{FF2B5EF4-FFF2-40B4-BE49-F238E27FC236}">
                <a16:creationId xmlns:a16="http://schemas.microsoft.com/office/drawing/2014/main" id="{E525C50B-ABA3-8E48-87FF-F6B23D6442BD}"/>
              </a:ext>
            </a:extLst>
          </p:cNvPr>
          <p:cNvSpPr/>
          <p:nvPr/>
        </p:nvSpPr>
        <p:spPr>
          <a:xfrm>
            <a:off x="6744072" y="2132856"/>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a:t>Blend </a:t>
            </a:r>
          </a:p>
        </p:txBody>
      </p:sp>
      <p:sp>
        <p:nvSpPr>
          <p:cNvPr id="9" name="Rounded Rectangle 8">
            <a:extLst>
              <a:ext uri="{FF2B5EF4-FFF2-40B4-BE49-F238E27FC236}">
                <a16:creationId xmlns:a16="http://schemas.microsoft.com/office/drawing/2014/main" id="{6A02456E-1619-6441-8838-4FAF7B95E8DE}"/>
              </a:ext>
            </a:extLst>
          </p:cNvPr>
          <p:cNvSpPr/>
          <p:nvPr/>
        </p:nvSpPr>
        <p:spPr>
          <a:xfrm>
            <a:off x="625082" y="4119871"/>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a:t>Digraph</a:t>
            </a:r>
          </a:p>
        </p:txBody>
      </p:sp>
      <p:sp>
        <p:nvSpPr>
          <p:cNvPr id="10" name="Rounded Rectangle 9">
            <a:extLst>
              <a:ext uri="{FF2B5EF4-FFF2-40B4-BE49-F238E27FC236}">
                <a16:creationId xmlns:a16="http://schemas.microsoft.com/office/drawing/2014/main" id="{D8CA016A-8FA6-964F-AB5B-6E97732A71F4}"/>
              </a:ext>
            </a:extLst>
          </p:cNvPr>
          <p:cNvSpPr/>
          <p:nvPr/>
        </p:nvSpPr>
        <p:spPr>
          <a:xfrm>
            <a:off x="6773782" y="3111759"/>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a:t>Segment</a:t>
            </a:r>
          </a:p>
        </p:txBody>
      </p:sp>
      <p:sp>
        <p:nvSpPr>
          <p:cNvPr id="11" name="Rounded Rectangle 10">
            <a:extLst>
              <a:ext uri="{FF2B5EF4-FFF2-40B4-BE49-F238E27FC236}">
                <a16:creationId xmlns:a16="http://schemas.microsoft.com/office/drawing/2014/main" id="{6CC4B300-839D-984F-AF8D-56FF7F67EB7F}"/>
              </a:ext>
            </a:extLst>
          </p:cNvPr>
          <p:cNvSpPr/>
          <p:nvPr/>
        </p:nvSpPr>
        <p:spPr>
          <a:xfrm>
            <a:off x="623392" y="5127171"/>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a:t>Trigraph</a:t>
            </a:r>
          </a:p>
        </p:txBody>
      </p:sp>
    </p:spTree>
    <p:extLst>
      <p:ext uri="{BB962C8B-B14F-4D97-AF65-F5344CB8AC3E}">
        <p14:creationId xmlns:p14="http://schemas.microsoft.com/office/powerpoint/2010/main" val="761715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79376" y="1916832"/>
            <a:ext cx="6744384" cy="4392488"/>
          </a:xfrm>
        </p:spPr>
        <p:txBody>
          <a:bodyPr lIns="91440" tIns="45720" rIns="91440" bIns="45720" anchor="t"/>
          <a:lstStyle/>
          <a:p>
            <a:r>
              <a:rPr lang="en-US" dirty="0">
                <a:solidFill>
                  <a:schemeClr val="accent2"/>
                </a:solidFill>
              </a:rPr>
              <a:t>These are the first group of letters and sounds your child will learn.</a:t>
            </a:r>
            <a:endParaRPr lang="en-US" dirty="0">
              <a:solidFill>
                <a:schemeClr val="accent2"/>
              </a:solidFill>
              <a:ea typeface="Calibri"/>
              <a:cs typeface="Calibri"/>
            </a:endParaRPr>
          </a:p>
          <a:p>
            <a:endParaRPr lang="en-US" dirty="0">
              <a:solidFill>
                <a:schemeClr val="accent2"/>
              </a:solidFill>
              <a:cs typeface="Calibri"/>
            </a:endParaRPr>
          </a:p>
          <a:p>
            <a:r>
              <a:rPr lang="en-US" dirty="0">
                <a:solidFill>
                  <a:schemeClr val="accent2"/>
                </a:solidFill>
              </a:rPr>
              <a:t>We </a:t>
            </a:r>
            <a:r>
              <a:rPr lang="en-US" dirty="0" smtClean="0">
                <a:solidFill>
                  <a:schemeClr val="accent2"/>
                </a:solidFill>
              </a:rPr>
              <a:t>started </a:t>
            </a:r>
            <a:r>
              <a:rPr lang="en-US" dirty="0">
                <a:solidFill>
                  <a:schemeClr val="accent2"/>
                </a:solidFill>
              </a:rPr>
              <a:t>teaching from week 2 of Reception.</a:t>
            </a:r>
            <a:endParaRPr lang="en-US" dirty="0">
              <a:solidFill>
                <a:schemeClr val="accent2"/>
              </a:solidFill>
              <a:ea typeface="Calibri"/>
              <a:cs typeface="Calibri"/>
            </a:endParaRPr>
          </a:p>
          <a:p>
            <a:endParaRPr lang="en-US" dirty="0">
              <a:solidFill>
                <a:schemeClr val="accent2"/>
              </a:solidFill>
              <a:cs typeface="Calibri"/>
            </a:endParaRPr>
          </a:p>
          <a:p>
            <a:r>
              <a:rPr lang="en-US" dirty="0">
                <a:solidFill>
                  <a:schemeClr val="accent2"/>
                </a:solidFill>
              </a:rPr>
              <a:t>The lessons are fun, interactive, engaging and have been designed to gradually build over time.</a:t>
            </a:r>
            <a:endParaRPr lang="en-US" dirty="0">
              <a:solidFill>
                <a:schemeClr val="accent2"/>
              </a:solidFill>
              <a:cs typeface="Calibri"/>
            </a:endParaRPr>
          </a:p>
          <a:p>
            <a:endParaRPr lang="en-US" dirty="0"/>
          </a:p>
        </p:txBody>
      </p:sp>
      <p:sp>
        <p:nvSpPr>
          <p:cNvPr id="3" name="Title 2"/>
          <p:cNvSpPr>
            <a:spLocks noGrp="1"/>
          </p:cNvSpPr>
          <p:nvPr>
            <p:ph type="title"/>
          </p:nvPr>
        </p:nvSpPr>
        <p:spPr/>
        <p:txBody>
          <a:bodyPr lIns="91440" tIns="45720" rIns="91440" bIns="45720" anchor="b" anchorCtr="0"/>
          <a:lstStyle/>
          <a:p>
            <a:r>
              <a:rPr lang="en-US"/>
              <a:t>This term we are teaching Phase 2 </a:t>
            </a:r>
            <a:endParaRPr lang="en-GB"/>
          </a:p>
        </p:txBody>
      </p:sp>
      <p:pic>
        <p:nvPicPr>
          <p:cNvPr id="6" name="Picture 5" descr="A person standing in front of a white board&#10;&#10;Description automatically generated">
            <a:extLst>
              <a:ext uri="{FF2B5EF4-FFF2-40B4-BE49-F238E27FC236}">
                <a16:creationId xmlns:a16="http://schemas.microsoft.com/office/drawing/2014/main" id="{8B582A44-D7E4-1196-3C08-4B381A10E86B}"/>
              </a:ext>
            </a:extLst>
          </p:cNvPr>
          <p:cNvPicPr>
            <a:picLocks noChangeAspect="1"/>
          </p:cNvPicPr>
          <p:nvPr/>
        </p:nvPicPr>
        <p:blipFill>
          <a:blip r:embed="rId3"/>
          <a:stretch>
            <a:fillRect/>
          </a:stretch>
        </p:blipFill>
        <p:spPr>
          <a:xfrm>
            <a:off x="7073100" y="2221992"/>
            <a:ext cx="4558917" cy="2840372"/>
          </a:xfrm>
          <a:prstGeom prst="roundRect">
            <a:avLst/>
          </a:prstGeom>
        </p:spPr>
      </p:pic>
    </p:spTree>
    <p:extLst>
      <p:ext uri="{BB962C8B-B14F-4D97-AF65-F5344CB8AC3E}">
        <p14:creationId xmlns:p14="http://schemas.microsoft.com/office/powerpoint/2010/main" val="26038034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3B3DD4-A689-7440-8390-D80792CB971D}"/>
              </a:ext>
            </a:extLst>
          </p:cNvPr>
          <p:cNvSpPr>
            <a:spLocks noGrp="1"/>
          </p:cNvSpPr>
          <p:nvPr>
            <p:ph type="title"/>
          </p:nvPr>
        </p:nvSpPr>
        <p:spPr>
          <a:xfrm>
            <a:off x="500701" y="116632"/>
            <a:ext cx="9793088" cy="1152128"/>
          </a:xfrm>
        </p:spPr>
        <p:txBody>
          <a:bodyPr lIns="91440" tIns="45720" rIns="91440" bIns="45720" anchor="b" anchorCtr="0"/>
          <a:lstStyle/>
          <a:p>
            <a:r>
              <a:rPr lang="en-US">
                <a:ea typeface="Calibri"/>
                <a:cs typeface="Calibri"/>
              </a:rPr>
              <a:t>We teach Phase 2 in this order</a:t>
            </a:r>
            <a:endParaRPr lang="en-US"/>
          </a:p>
        </p:txBody>
      </p:sp>
      <p:pic>
        <p:nvPicPr>
          <p:cNvPr id="7" name="Picture 6">
            <a:extLst>
              <a:ext uri="{FF2B5EF4-FFF2-40B4-BE49-F238E27FC236}">
                <a16:creationId xmlns:a16="http://schemas.microsoft.com/office/drawing/2014/main" id="{913398DB-F0B8-D14E-AAA3-50D22D96B9E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879976" y="2289746"/>
            <a:ext cx="4850928" cy="4176464"/>
          </a:xfrm>
          <a:prstGeom prst="roundRect">
            <a:avLst>
              <a:gd name="adj" fmla="val 2325"/>
            </a:avLst>
          </a:prstGeom>
          <a:effectLst>
            <a:glow rad="127000">
              <a:schemeClr val="tx1">
                <a:lumMod val="95000"/>
                <a:lumOff val="5000"/>
                <a:alpha val="10000"/>
              </a:schemeClr>
            </a:glow>
          </a:effectLst>
        </p:spPr>
      </p:pic>
      <p:pic>
        <p:nvPicPr>
          <p:cNvPr id="8" name="Picture 7">
            <a:extLst>
              <a:ext uri="{FF2B5EF4-FFF2-40B4-BE49-F238E27FC236}">
                <a16:creationId xmlns:a16="http://schemas.microsoft.com/office/drawing/2014/main" id="{F4908B15-A23E-CB47-8001-6496D25A91A2}"/>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546317" y="1412776"/>
            <a:ext cx="4850928" cy="5184576"/>
          </a:xfrm>
          <a:prstGeom prst="roundRect">
            <a:avLst>
              <a:gd name="adj" fmla="val 2530"/>
            </a:avLst>
          </a:prstGeom>
          <a:effectLst>
            <a:glow rad="127000">
              <a:schemeClr val="tx1">
                <a:lumMod val="95000"/>
                <a:lumOff val="5000"/>
                <a:alpha val="10000"/>
              </a:schemeClr>
            </a:glow>
          </a:effectLst>
        </p:spPr>
      </p:pic>
    </p:spTree>
    <p:extLst>
      <p:ext uri="{BB962C8B-B14F-4D97-AF65-F5344CB8AC3E}">
        <p14:creationId xmlns:p14="http://schemas.microsoft.com/office/powerpoint/2010/main" val="2500966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82B14F-2162-556F-8604-D11477375E7F}"/>
              </a:ext>
            </a:extLst>
          </p:cNvPr>
          <p:cNvSpPr>
            <a:spLocks noGrp="1"/>
          </p:cNvSpPr>
          <p:nvPr>
            <p:ph type="title"/>
          </p:nvPr>
        </p:nvSpPr>
        <p:spPr/>
        <p:txBody>
          <a:bodyPr lIns="91440" tIns="45720" rIns="91440" bIns="45720" anchor="b" anchorCtr="0"/>
          <a:lstStyle/>
          <a:p>
            <a:r>
              <a:rPr lang="en-GB">
                <a:cs typeface="Calibri"/>
              </a:rPr>
              <a:t>Let’s say the Phase 2 sounds</a:t>
            </a:r>
            <a:endParaRPr lang="en-GB"/>
          </a:p>
        </p:txBody>
      </p:sp>
      <p:pic>
        <p:nvPicPr>
          <p:cNvPr id="6" name="Picture 5" descr="Graphical user interface, application, Teams&#10;&#10;Description automatically generated">
            <a:hlinkClick r:id="rId3"/>
            <a:extLst>
              <a:ext uri="{FF2B5EF4-FFF2-40B4-BE49-F238E27FC236}">
                <a16:creationId xmlns:a16="http://schemas.microsoft.com/office/drawing/2014/main" id="{B04EC60A-918F-3BD1-B68E-054EE9D9A420}"/>
              </a:ext>
            </a:extLst>
          </p:cNvPr>
          <p:cNvPicPr>
            <a:picLocks noChangeAspect="1"/>
          </p:cNvPicPr>
          <p:nvPr/>
        </p:nvPicPr>
        <p:blipFill rotWithShape="1">
          <a:blip r:embed="rId4"/>
          <a:srcRect r="67270"/>
          <a:stretch/>
        </p:blipFill>
        <p:spPr>
          <a:xfrm>
            <a:off x="7582228" y="1488525"/>
            <a:ext cx="2646647" cy="2602444"/>
          </a:xfrm>
          <a:prstGeom prst="rect">
            <a:avLst/>
          </a:prstGeom>
        </p:spPr>
      </p:pic>
      <p:pic>
        <p:nvPicPr>
          <p:cNvPr id="8" name="Picture 7" descr="Graphical user interface, application, Teams&#10;&#10;Description automatically generated">
            <a:hlinkClick r:id="rId5"/>
            <a:extLst>
              <a:ext uri="{FF2B5EF4-FFF2-40B4-BE49-F238E27FC236}">
                <a16:creationId xmlns:a16="http://schemas.microsoft.com/office/drawing/2014/main" id="{6709C436-F52C-DD16-86B1-8DE8BAE1499C}"/>
              </a:ext>
            </a:extLst>
          </p:cNvPr>
          <p:cNvPicPr>
            <a:picLocks noChangeAspect="1"/>
          </p:cNvPicPr>
          <p:nvPr/>
        </p:nvPicPr>
        <p:blipFill rotWithShape="1">
          <a:blip r:embed="rId4"/>
          <a:srcRect l="33237" t="4087" r="34033" b="-4087"/>
          <a:stretch/>
        </p:blipFill>
        <p:spPr>
          <a:xfrm>
            <a:off x="7663947" y="4141471"/>
            <a:ext cx="2669719" cy="2642575"/>
          </a:xfrm>
          <a:prstGeom prst="rect">
            <a:avLst/>
          </a:prstGeom>
        </p:spPr>
      </p:pic>
      <p:pic>
        <p:nvPicPr>
          <p:cNvPr id="5" name="Picture 6">
            <a:extLst>
              <a:ext uri="{FF2B5EF4-FFF2-40B4-BE49-F238E27FC236}">
                <a16:creationId xmlns:a16="http://schemas.microsoft.com/office/drawing/2014/main" id="{701B3F15-C2E8-6A61-F4EC-2ED3DB0C831F}"/>
              </a:ext>
            </a:extLst>
          </p:cNvPr>
          <p:cNvPicPr>
            <a:picLocks noChangeAspect="1"/>
          </p:cNvPicPr>
          <p:nvPr/>
        </p:nvPicPr>
        <p:blipFill rotWithShape="1">
          <a:blip r:embed="rId6"/>
          <a:srcRect t="1813" r="108"/>
          <a:stretch/>
        </p:blipFill>
        <p:spPr>
          <a:xfrm>
            <a:off x="829670" y="1697486"/>
            <a:ext cx="5262356" cy="4969131"/>
          </a:xfrm>
          <a:prstGeom prst="rect">
            <a:avLst/>
          </a:prstGeom>
        </p:spPr>
      </p:pic>
    </p:spTree>
    <p:extLst>
      <p:ext uri="{BB962C8B-B14F-4D97-AF65-F5344CB8AC3E}">
        <p14:creationId xmlns:p14="http://schemas.microsoft.com/office/powerpoint/2010/main" val="38325969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lIns="91440" tIns="45720" rIns="91440" bIns="45720" anchor="t"/>
          <a:lstStyle/>
          <a:p>
            <a:r>
              <a:rPr lang="en-US" dirty="0">
                <a:solidFill>
                  <a:schemeClr val="accent2"/>
                </a:solidFill>
              </a:rPr>
              <a:t>Teacher-led blending is taught throughout Phase 2.</a:t>
            </a:r>
            <a:endParaRPr lang="en-US" dirty="0">
              <a:solidFill>
                <a:schemeClr val="accent2"/>
              </a:solidFill>
              <a:cs typeface="Calibri"/>
            </a:endParaRPr>
          </a:p>
          <a:p>
            <a:endParaRPr lang="en-US" dirty="0">
              <a:solidFill>
                <a:schemeClr val="accent2"/>
              </a:solidFill>
              <a:cs typeface="Calibri"/>
            </a:endParaRPr>
          </a:p>
          <a:p>
            <a:r>
              <a:rPr lang="en-US" dirty="0">
                <a:solidFill>
                  <a:schemeClr val="accent2"/>
                </a:solidFill>
              </a:rPr>
              <a:t>Our </a:t>
            </a:r>
            <a:r>
              <a:rPr lang="en-US" dirty="0" smtClean="0">
                <a:solidFill>
                  <a:schemeClr val="accent2"/>
                </a:solidFill>
              </a:rPr>
              <a:t>aim </a:t>
            </a:r>
            <a:r>
              <a:rPr lang="en-US" dirty="0">
                <a:solidFill>
                  <a:schemeClr val="accent2"/>
                </a:solidFill>
              </a:rPr>
              <a:t>is to teach every child to blend by Christmas.</a:t>
            </a:r>
            <a:endParaRPr lang="en-US" dirty="0">
              <a:solidFill>
                <a:schemeClr val="accent2"/>
              </a:solidFill>
              <a:cs typeface="Calibri"/>
            </a:endParaRPr>
          </a:p>
          <a:p>
            <a:endParaRPr lang="en-US" dirty="0">
              <a:solidFill>
                <a:schemeClr val="accent2"/>
              </a:solidFill>
              <a:cs typeface="Calibri"/>
            </a:endParaRPr>
          </a:p>
          <a:p>
            <a:r>
              <a:rPr lang="en-US" dirty="0">
                <a:solidFill>
                  <a:schemeClr val="accent2"/>
                </a:solidFill>
              </a:rPr>
              <a:t>We will inform you if your child needs additional practice.</a:t>
            </a:r>
            <a:endParaRPr lang="en-GB" dirty="0">
              <a:solidFill>
                <a:schemeClr val="accent2"/>
              </a:solidFill>
            </a:endParaRPr>
          </a:p>
        </p:txBody>
      </p:sp>
      <p:sp>
        <p:nvSpPr>
          <p:cNvPr id="5" name="Title 4"/>
          <p:cNvSpPr>
            <a:spLocks noGrp="1"/>
          </p:cNvSpPr>
          <p:nvPr>
            <p:ph type="title"/>
          </p:nvPr>
        </p:nvSpPr>
        <p:spPr>
          <a:xfrm>
            <a:off x="479376" y="332656"/>
            <a:ext cx="10145410" cy="1152128"/>
          </a:xfrm>
        </p:spPr>
        <p:txBody>
          <a:bodyPr lIns="91440" tIns="45720" rIns="91440" bIns="45720" anchor="b" anchorCtr="0"/>
          <a:lstStyle/>
          <a:p>
            <a:r>
              <a:rPr lang="en-US"/>
              <a:t>We teach blending so your child learns to read </a:t>
            </a:r>
            <a:endParaRPr lang="en-US">
              <a:cs typeface="Calibri"/>
            </a:endParaRPr>
          </a:p>
        </p:txBody>
      </p:sp>
      <p:pic>
        <p:nvPicPr>
          <p:cNvPr id="3" name="Picture 2" descr="A person teaching a group of children&#10;&#10;Description automatically generated">
            <a:extLst>
              <a:ext uri="{FF2B5EF4-FFF2-40B4-BE49-F238E27FC236}">
                <a16:creationId xmlns:a16="http://schemas.microsoft.com/office/drawing/2014/main" id="{24357F3E-28E2-6C3E-5352-DD9D4511C927}"/>
              </a:ext>
            </a:extLst>
          </p:cNvPr>
          <p:cNvPicPr>
            <a:picLocks noChangeAspect="1"/>
          </p:cNvPicPr>
          <p:nvPr/>
        </p:nvPicPr>
        <p:blipFill>
          <a:blip r:embed="rId3"/>
          <a:stretch>
            <a:fillRect/>
          </a:stretch>
        </p:blipFill>
        <p:spPr>
          <a:xfrm>
            <a:off x="6255712" y="1916832"/>
            <a:ext cx="5192396" cy="3598904"/>
          </a:xfrm>
          <a:prstGeom prst="roundRect">
            <a:avLst/>
          </a:prstGeom>
        </p:spPr>
      </p:pic>
    </p:spTree>
    <p:extLst>
      <p:ext uri="{BB962C8B-B14F-4D97-AF65-F5344CB8AC3E}">
        <p14:creationId xmlns:p14="http://schemas.microsoft.com/office/powerpoint/2010/main" val="15088169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6CA3B5-91E5-0C42-A06C-51710AD05C91}"/>
              </a:ext>
            </a:extLst>
          </p:cNvPr>
          <p:cNvSpPr>
            <a:spLocks noGrp="1"/>
          </p:cNvSpPr>
          <p:nvPr>
            <p:ph type="title"/>
          </p:nvPr>
        </p:nvSpPr>
        <p:spPr/>
        <p:txBody>
          <a:bodyPr/>
          <a:lstStyle/>
          <a:p>
            <a:r>
              <a:rPr lang="en-US"/>
              <a:t>Blending to read words</a:t>
            </a:r>
          </a:p>
        </p:txBody>
      </p:sp>
      <p:pic>
        <p:nvPicPr>
          <p:cNvPr id="4" name="Online Media 3" descr="How we teach blending">
            <a:hlinkClick r:id="" action="ppaction://media"/>
            <a:extLst>
              <a:ext uri="{FF2B5EF4-FFF2-40B4-BE49-F238E27FC236}">
                <a16:creationId xmlns:a16="http://schemas.microsoft.com/office/drawing/2014/main" id="{42797611-F16B-2043-A6FF-337038723033}"/>
              </a:ext>
            </a:extLst>
          </p:cNvPr>
          <p:cNvPicPr>
            <a:picLocks noRot="1" noChangeAspect="1"/>
          </p:cNvPicPr>
          <p:nvPr>
            <a:videoFile r:link="rId1"/>
          </p:nvPr>
        </p:nvPicPr>
        <p:blipFill>
          <a:blip r:embed="rId4"/>
          <a:stretch>
            <a:fillRect/>
          </a:stretch>
        </p:blipFill>
        <p:spPr>
          <a:xfrm>
            <a:off x="2510729" y="1844824"/>
            <a:ext cx="7170541" cy="4051356"/>
          </a:xfrm>
          <a:prstGeom prst="rect">
            <a:avLst/>
          </a:prstGeom>
        </p:spPr>
      </p:pic>
    </p:spTree>
    <p:extLst>
      <p:ext uri="{BB962C8B-B14F-4D97-AF65-F5344CB8AC3E}">
        <p14:creationId xmlns:p14="http://schemas.microsoft.com/office/powerpoint/2010/main" val="2939075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79376" y="1700808"/>
            <a:ext cx="5256584" cy="4941168"/>
          </a:xfrm>
        </p:spPr>
        <p:txBody>
          <a:bodyPr lIns="91440" tIns="45720" rIns="91440" bIns="45720" anchor="t"/>
          <a:lstStyle/>
          <a:p>
            <a:r>
              <a:rPr lang="en-US" dirty="0">
                <a:solidFill>
                  <a:schemeClr val="accent2"/>
                </a:solidFill>
              </a:rPr>
              <a:t>These words have unusual spellings e.g. he, the, was.</a:t>
            </a:r>
            <a:endParaRPr lang="en-US" dirty="0">
              <a:solidFill>
                <a:schemeClr val="accent2"/>
              </a:solidFill>
              <a:cs typeface="Calibri"/>
            </a:endParaRPr>
          </a:p>
          <a:p>
            <a:endParaRPr lang="en-US" dirty="0">
              <a:solidFill>
                <a:schemeClr val="accent2"/>
              </a:solidFill>
              <a:cs typeface="Calibri"/>
            </a:endParaRPr>
          </a:p>
          <a:p>
            <a:r>
              <a:rPr lang="en-US" dirty="0">
                <a:solidFill>
                  <a:schemeClr val="accent2"/>
                </a:solidFill>
              </a:rPr>
              <a:t>They are taught in a systematic way.</a:t>
            </a:r>
            <a:endParaRPr lang="en-US" dirty="0">
              <a:solidFill>
                <a:schemeClr val="accent2"/>
              </a:solidFill>
              <a:cs typeface="Calibri"/>
            </a:endParaRPr>
          </a:p>
          <a:p>
            <a:endParaRPr lang="en-US" dirty="0">
              <a:solidFill>
                <a:schemeClr val="accent2"/>
              </a:solidFill>
            </a:endParaRPr>
          </a:p>
          <a:p>
            <a:r>
              <a:rPr lang="en-US" dirty="0">
                <a:solidFill>
                  <a:schemeClr val="accent2"/>
                </a:solidFill>
              </a:rPr>
              <a:t>Children are now learning to read the Phase 2 tricky words: is, I, the, put, pull, full, as, and, has, his, her, go, no, to, into, she, push, he, of, we, me, be.</a:t>
            </a:r>
            <a:endParaRPr lang="en-US" dirty="0">
              <a:solidFill>
                <a:schemeClr val="accent2"/>
              </a:solidFill>
              <a:ea typeface="Calibri"/>
              <a:cs typeface="Calibri"/>
            </a:endParaRPr>
          </a:p>
        </p:txBody>
      </p:sp>
      <p:sp>
        <p:nvSpPr>
          <p:cNvPr id="3" name="Title 2"/>
          <p:cNvSpPr>
            <a:spLocks noGrp="1"/>
          </p:cNvSpPr>
          <p:nvPr>
            <p:ph type="title"/>
          </p:nvPr>
        </p:nvSpPr>
        <p:spPr/>
        <p:txBody>
          <a:bodyPr lIns="91440" tIns="45720" rIns="91440" bIns="45720" anchor="b" anchorCtr="0"/>
          <a:lstStyle/>
          <a:p>
            <a:r>
              <a:rPr lang="en-US"/>
              <a:t>Tricky words</a:t>
            </a:r>
            <a:endParaRPr lang="en-GB"/>
          </a:p>
        </p:txBody>
      </p:sp>
      <p:pic>
        <p:nvPicPr>
          <p:cNvPr id="6" name="Picture 5" descr="A person holding a piece of paper&#10;&#10;Description automatically generated">
            <a:extLst>
              <a:ext uri="{FF2B5EF4-FFF2-40B4-BE49-F238E27FC236}">
                <a16:creationId xmlns:a16="http://schemas.microsoft.com/office/drawing/2014/main" id="{176920EE-42B5-CBC7-1B8E-CDD75BAA7B85}"/>
              </a:ext>
            </a:extLst>
          </p:cNvPr>
          <p:cNvPicPr>
            <a:picLocks noChangeAspect="1"/>
          </p:cNvPicPr>
          <p:nvPr/>
        </p:nvPicPr>
        <p:blipFill>
          <a:blip r:embed="rId3"/>
          <a:stretch>
            <a:fillRect/>
          </a:stretch>
        </p:blipFill>
        <p:spPr>
          <a:xfrm>
            <a:off x="6096000" y="1984248"/>
            <a:ext cx="5479846" cy="3383121"/>
          </a:xfrm>
          <a:prstGeom prst="roundRect">
            <a:avLst/>
          </a:prstGeom>
        </p:spPr>
      </p:pic>
    </p:spTree>
    <p:extLst>
      <p:ext uri="{BB962C8B-B14F-4D97-AF65-F5344CB8AC3E}">
        <p14:creationId xmlns:p14="http://schemas.microsoft.com/office/powerpoint/2010/main" val="35294529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9A5F2C-AD7F-CF4C-9D4C-AD07FF3F812C}"/>
              </a:ext>
            </a:extLst>
          </p:cNvPr>
          <p:cNvSpPr>
            <a:spLocks noGrp="1"/>
          </p:cNvSpPr>
          <p:nvPr>
            <p:ph type="title"/>
          </p:nvPr>
        </p:nvSpPr>
        <p:spPr>
          <a:prstGeom prst="rect">
            <a:avLst/>
          </a:prstGeom>
        </p:spPr>
        <p:txBody>
          <a:bodyPr lIns="91440" tIns="45720" rIns="91440" bIns="45720" anchor="b" anchorCtr="0"/>
          <a:lstStyle/>
          <a:p>
            <a:r>
              <a:rPr lang="en-US"/>
              <a:t>Reading tricky words </a:t>
            </a:r>
          </a:p>
        </p:txBody>
      </p:sp>
      <p:pic>
        <p:nvPicPr>
          <p:cNvPr id="5" name="3C1KTDag0ZA"/>
          <p:cNvPicPr>
            <a:picLocks noRot="1" noChangeAspect="1"/>
          </p:cNvPicPr>
          <p:nvPr>
            <a:videoFile r:link="rId1"/>
          </p:nvPr>
        </p:nvPicPr>
        <p:blipFill rotWithShape="1">
          <a:blip r:embed="rId4">
            <a:extLst>
              <a:ext uri="{28A0092B-C50C-407E-A947-70E740481C1C}">
                <a14:useLocalDpi xmlns:a14="http://schemas.microsoft.com/office/drawing/2010/main" val="0"/>
              </a:ext>
            </a:extLst>
          </a:blip>
          <a:srcRect b="5701"/>
          <a:stretch/>
        </p:blipFill>
        <p:spPr>
          <a:xfrm>
            <a:off x="2207568" y="1921886"/>
            <a:ext cx="7614592" cy="3893698"/>
          </a:xfrm>
          <a:prstGeom prst="rect">
            <a:avLst/>
          </a:prstGeom>
          <a:noFill/>
          <a:ln>
            <a:noFill/>
          </a:ln>
        </p:spPr>
      </p:pic>
    </p:spTree>
    <p:extLst>
      <p:ext uri="{BB962C8B-B14F-4D97-AF65-F5344CB8AC3E}">
        <p14:creationId xmlns:p14="http://schemas.microsoft.com/office/powerpoint/2010/main" val="3765306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C1C3FB-22BE-674D-A0B5-A5145EBE509E}"/>
              </a:ext>
            </a:extLst>
          </p:cNvPr>
          <p:cNvPicPr>
            <a:picLocks noChangeAspect="1"/>
          </p:cNvPicPr>
          <p:nvPr/>
        </p:nvPicPr>
        <p:blipFill>
          <a:blip r:embed="rId3"/>
          <a:stretch>
            <a:fillRect/>
          </a:stretch>
        </p:blipFill>
        <p:spPr>
          <a:xfrm>
            <a:off x="4065980" y="2045703"/>
            <a:ext cx="2010312" cy="2876414"/>
          </a:xfrm>
          <a:prstGeom prst="rect">
            <a:avLst/>
          </a:prstGeom>
        </p:spPr>
      </p:pic>
      <p:pic>
        <p:nvPicPr>
          <p:cNvPr id="17" name="Picture 16">
            <a:extLst>
              <a:ext uri="{FF2B5EF4-FFF2-40B4-BE49-F238E27FC236}">
                <a16:creationId xmlns:a16="http://schemas.microsoft.com/office/drawing/2014/main" id="{BF8E5868-D84C-7545-A9F1-126E820F7CE1}"/>
              </a:ext>
            </a:extLst>
          </p:cNvPr>
          <p:cNvPicPr>
            <a:picLocks noChangeAspect="1"/>
          </p:cNvPicPr>
          <p:nvPr/>
        </p:nvPicPr>
        <p:blipFill>
          <a:blip r:embed="rId4"/>
          <a:stretch>
            <a:fillRect/>
          </a:stretch>
        </p:blipFill>
        <p:spPr>
          <a:xfrm>
            <a:off x="571483" y="2045703"/>
            <a:ext cx="2057987" cy="2963819"/>
          </a:xfrm>
          <a:prstGeom prst="rect">
            <a:avLst/>
          </a:prstGeom>
        </p:spPr>
      </p:pic>
      <p:sp>
        <p:nvSpPr>
          <p:cNvPr id="2" name="Title 1">
            <a:extLst>
              <a:ext uri="{FF2B5EF4-FFF2-40B4-BE49-F238E27FC236}">
                <a16:creationId xmlns:a16="http://schemas.microsoft.com/office/drawing/2014/main" id="{B2790E23-9E32-574E-81CA-4278D9013B18}"/>
              </a:ext>
            </a:extLst>
          </p:cNvPr>
          <p:cNvSpPr>
            <a:spLocks noGrp="1"/>
          </p:cNvSpPr>
          <p:nvPr>
            <p:ph type="title"/>
          </p:nvPr>
        </p:nvSpPr>
        <p:spPr/>
        <p:txBody>
          <a:bodyPr lIns="91440" tIns="45720" rIns="91440" bIns="45720" anchor="b" anchorCtr="0"/>
          <a:lstStyle/>
          <a:p>
            <a:r>
              <a:rPr lang="en-US" b="1"/>
              <a:t>How we make learning stick </a:t>
            </a:r>
            <a:endParaRPr lang="en-US" b="1">
              <a:cs typeface="Calibri"/>
            </a:endParaRPr>
          </a:p>
        </p:txBody>
      </p:sp>
      <p:sp>
        <p:nvSpPr>
          <p:cNvPr id="3" name="Text Placeholder 2">
            <a:extLst>
              <a:ext uri="{FF2B5EF4-FFF2-40B4-BE49-F238E27FC236}">
                <a16:creationId xmlns:a16="http://schemas.microsoft.com/office/drawing/2014/main" id="{EB749D0C-0D49-2F4F-BA24-28CF6B89B7FB}"/>
              </a:ext>
            </a:extLst>
          </p:cNvPr>
          <p:cNvSpPr>
            <a:spLocks noGrp="1"/>
          </p:cNvSpPr>
          <p:nvPr>
            <p:ph type="body" sz="quarter" idx="10"/>
          </p:nvPr>
        </p:nvSpPr>
        <p:spPr>
          <a:xfrm>
            <a:off x="2847253" y="2751060"/>
            <a:ext cx="1651150" cy="1675452"/>
          </a:xfrm>
        </p:spPr>
        <p:txBody>
          <a:bodyPr/>
          <a:lstStyle/>
          <a:p>
            <a:pPr marL="0" indent="0">
              <a:buNone/>
            </a:pPr>
            <a:r>
              <a:rPr lang="en-US">
                <a:solidFill>
                  <a:srgbClr val="0070C0"/>
                </a:solidFill>
              </a:rPr>
              <a:t>	</a:t>
            </a:r>
          </a:p>
          <a:p>
            <a:pPr marL="0" indent="0">
              <a:buNone/>
            </a:pPr>
            <a:r>
              <a:rPr lang="en-US">
                <a:solidFill>
                  <a:srgbClr val="0070C0"/>
                </a:solidFill>
              </a:rPr>
              <a:t>	</a:t>
            </a:r>
          </a:p>
          <a:p>
            <a:pPr marL="0" indent="0">
              <a:buNone/>
            </a:pPr>
            <a:r>
              <a:rPr lang="en-US">
                <a:solidFill>
                  <a:srgbClr val="0070C0"/>
                </a:solidFill>
              </a:rPr>
              <a:t>	</a:t>
            </a:r>
          </a:p>
          <a:p>
            <a:pPr marL="0" indent="0">
              <a:buNone/>
            </a:pPr>
            <a:r>
              <a:rPr lang="en-US">
                <a:solidFill>
                  <a:srgbClr val="0070C0"/>
                </a:solidFill>
              </a:rPr>
              <a:t>	</a:t>
            </a:r>
          </a:p>
          <a:p>
            <a:pPr marL="0" indent="0">
              <a:buNone/>
            </a:pPr>
            <a:r>
              <a:rPr lang="en-US">
                <a:solidFill>
                  <a:srgbClr val="0070C0"/>
                </a:solidFill>
              </a:rPr>
              <a:t>	</a:t>
            </a:r>
            <a:endParaRPr lang="en-US"/>
          </a:p>
        </p:txBody>
      </p:sp>
      <p:pic>
        <p:nvPicPr>
          <p:cNvPr id="15" name="Picture 14" descr="A picture containing graphical user interface&#10;&#10;Description automatically generated">
            <a:extLst>
              <a:ext uri="{FF2B5EF4-FFF2-40B4-BE49-F238E27FC236}">
                <a16:creationId xmlns:a16="http://schemas.microsoft.com/office/drawing/2014/main" id="{5198A57D-E228-0A45-AF74-FCE2257B2AB8}"/>
              </a:ext>
            </a:extLst>
          </p:cNvPr>
          <p:cNvPicPr>
            <a:picLocks noChangeAspect="1"/>
          </p:cNvPicPr>
          <p:nvPr/>
        </p:nvPicPr>
        <p:blipFill>
          <a:blip r:embed="rId5"/>
          <a:stretch>
            <a:fillRect/>
          </a:stretch>
        </p:blipFill>
        <p:spPr>
          <a:xfrm>
            <a:off x="7826755" y="2339556"/>
            <a:ext cx="2730514" cy="1716914"/>
          </a:xfrm>
          <a:prstGeom prst="rect">
            <a:avLst/>
          </a:prstGeom>
        </p:spPr>
      </p:pic>
      <p:pic>
        <p:nvPicPr>
          <p:cNvPr id="16" name="Picture 15" descr="A picture containing text&#10;&#10;Description automatically generated">
            <a:extLst>
              <a:ext uri="{FF2B5EF4-FFF2-40B4-BE49-F238E27FC236}">
                <a16:creationId xmlns:a16="http://schemas.microsoft.com/office/drawing/2014/main" id="{08427D23-5B97-BB49-9F61-1AAD3324AC4D}"/>
              </a:ext>
            </a:extLst>
          </p:cNvPr>
          <p:cNvPicPr>
            <a:picLocks noChangeAspect="1"/>
          </p:cNvPicPr>
          <p:nvPr/>
        </p:nvPicPr>
        <p:blipFill>
          <a:blip r:embed="rId6"/>
          <a:stretch>
            <a:fillRect/>
          </a:stretch>
        </p:blipFill>
        <p:spPr>
          <a:xfrm>
            <a:off x="9120336" y="4221088"/>
            <a:ext cx="2730514" cy="1694565"/>
          </a:xfrm>
          <a:prstGeom prst="rect">
            <a:avLst/>
          </a:prstGeom>
        </p:spPr>
      </p:pic>
      <p:pic>
        <p:nvPicPr>
          <p:cNvPr id="5" name="Picture 4">
            <a:extLst>
              <a:ext uri="{FF2B5EF4-FFF2-40B4-BE49-F238E27FC236}">
                <a16:creationId xmlns:a16="http://schemas.microsoft.com/office/drawing/2014/main" id="{3A757EBA-D8DF-E442-AC59-BD3CEBCEB52E}"/>
              </a:ext>
            </a:extLst>
          </p:cNvPr>
          <p:cNvPicPr>
            <a:picLocks noChangeAspect="1"/>
          </p:cNvPicPr>
          <p:nvPr/>
        </p:nvPicPr>
        <p:blipFill>
          <a:blip r:embed="rId7"/>
          <a:stretch>
            <a:fillRect/>
          </a:stretch>
        </p:blipFill>
        <p:spPr>
          <a:xfrm>
            <a:off x="5258850" y="3198013"/>
            <a:ext cx="2018257" cy="2908198"/>
          </a:xfrm>
          <a:prstGeom prst="rect">
            <a:avLst/>
          </a:prstGeom>
        </p:spPr>
      </p:pic>
      <p:pic>
        <p:nvPicPr>
          <p:cNvPr id="7" name="Picture 6">
            <a:extLst>
              <a:ext uri="{FF2B5EF4-FFF2-40B4-BE49-F238E27FC236}">
                <a16:creationId xmlns:a16="http://schemas.microsoft.com/office/drawing/2014/main" id="{3AE2143B-5B1E-3545-90B1-E9199C029DEA}"/>
              </a:ext>
            </a:extLst>
          </p:cNvPr>
          <p:cNvPicPr>
            <a:picLocks noChangeAspect="1"/>
          </p:cNvPicPr>
          <p:nvPr/>
        </p:nvPicPr>
        <p:blipFill>
          <a:blip r:embed="rId8"/>
          <a:stretch>
            <a:fillRect/>
          </a:stretch>
        </p:blipFill>
        <p:spPr>
          <a:xfrm>
            <a:off x="1845033" y="3221851"/>
            <a:ext cx="2050041" cy="2884360"/>
          </a:xfrm>
          <a:prstGeom prst="rect">
            <a:avLst/>
          </a:prstGeom>
        </p:spPr>
      </p:pic>
    </p:spTree>
    <p:extLst>
      <p:ext uri="{BB962C8B-B14F-4D97-AF65-F5344CB8AC3E}">
        <p14:creationId xmlns:p14="http://schemas.microsoft.com/office/powerpoint/2010/main" val="1973199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CCB653-43CD-5E45-80A3-0B2B306C73C6}"/>
              </a:ext>
            </a:extLst>
          </p:cNvPr>
          <p:cNvPicPr>
            <a:picLocks noChangeAspect="1"/>
          </p:cNvPicPr>
          <p:nvPr/>
        </p:nvPicPr>
        <p:blipFill>
          <a:blip r:embed="rId3">
            <a:alphaModFix amt="4000"/>
          </a:blip>
          <a:stretch>
            <a:fillRect/>
          </a:stretch>
        </p:blipFill>
        <p:spPr>
          <a:xfrm>
            <a:off x="263352" y="-1179512"/>
            <a:ext cx="8556550" cy="8935311"/>
          </a:xfrm>
          <a:prstGeom prst="rect">
            <a:avLst/>
          </a:prstGeom>
        </p:spPr>
      </p:pic>
      <p:sp>
        <p:nvSpPr>
          <p:cNvPr id="4" name="TextBox 3">
            <a:extLst>
              <a:ext uri="{FF2B5EF4-FFF2-40B4-BE49-F238E27FC236}">
                <a16:creationId xmlns:a16="http://schemas.microsoft.com/office/drawing/2014/main" id="{EA3E8739-0EDB-B444-A351-73F5CD537FEA}"/>
              </a:ext>
            </a:extLst>
          </p:cNvPr>
          <p:cNvSpPr txBox="1"/>
          <p:nvPr/>
        </p:nvSpPr>
        <p:spPr>
          <a:xfrm>
            <a:off x="0" y="2780928"/>
            <a:ext cx="12191999" cy="1092607"/>
          </a:xfrm>
          <a:prstGeom prst="rect">
            <a:avLst/>
          </a:prstGeom>
          <a:noFill/>
        </p:spPr>
        <p:txBody>
          <a:bodyPr wrap="square" rtlCol="0">
            <a:spAutoFit/>
          </a:bodyPr>
          <a:lstStyle/>
          <a:p>
            <a:pPr algn="ctr"/>
            <a:r>
              <a:rPr lang="en-US" sz="6500" b="1">
                <a:solidFill>
                  <a:schemeClr val="bg1"/>
                </a:solidFill>
              </a:rPr>
              <a:t>Reading and spelling</a:t>
            </a:r>
          </a:p>
        </p:txBody>
      </p:sp>
    </p:spTree>
    <p:extLst>
      <p:ext uri="{BB962C8B-B14F-4D97-AF65-F5344CB8AC3E}">
        <p14:creationId xmlns:p14="http://schemas.microsoft.com/office/powerpoint/2010/main" val="3708247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376" y="25187"/>
            <a:ext cx="9793088" cy="1152128"/>
          </a:xfrm>
        </p:spPr>
        <p:txBody>
          <a:bodyPr lIns="91440" tIns="45720" rIns="91440" bIns="45720" anchor="b" anchorCtr="0"/>
          <a:lstStyle/>
          <a:p>
            <a:r>
              <a:rPr lang="en-US" b="1"/>
              <a:t>Spelling	</a:t>
            </a:r>
            <a:endParaRPr lang="en-GB" b="1">
              <a:cs typeface="Calibri"/>
            </a:endParaRPr>
          </a:p>
        </p:txBody>
      </p:sp>
      <p:sp>
        <p:nvSpPr>
          <p:cNvPr id="3" name="Text Placeholder 2"/>
          <p:cNvSpPr>
            <a:spLocks noGrp="1"/>
          </p:cNvSpPr>
          <p:nvPr>
            <p:ph type="body" sz="quarter" idx="10"/>
          </p:nvPr>
        </p:nvSpPr>
        <p:spPr>
          <a:xfrm>
            <a:off x="479376" y="1484784"/>
            <a:ext cx="11161240" cy="4392488"/>
          </a:xfrm>
        </p:spPr>
        <p:txBody>
          <a:bodyPr lIns="91440" tIns="45720" rIns="91440" bIns="45720" anchor="t"/>
          <a:lstStyle/>
          <a:p>
            <a:r>
              <a:rPr lang="en-US" dirty="0">
                <a:solidFill>
                  <a:schemeClr val="accent2"/>
                </a:solidFill>
              </a:rPr>
              <a:t>Your child will be taught how to spell simple words, using the graphemes they have been taught.</a:t>
            </a:r>
            <a:endParaRPr lang="en-GB" dirty="0">
              <a:solidFill>
                <a:schemeClr val="accent2"/>
              </a:solidFill>
              <a:cs typeface="Calibri"/>
            </a:endParaRPr>
          </a:p>
          <a:p>
            <a:r>
              <a:rPr lang="en-US" dirty="0">
                <a:solidFill>
                  <a:schemeClr val="accent2"/>
                </a:solidFill>
              </a:rPr>
              <a:t>They will </a:t>
            </a:r>
            <a:r>
              <a:rPr lang="en-US" dirty="0" err="1">
                <a:solidFill>
                  <a:schemeClr val="accent2"/>
                </a:solidFill>
              </a:rPr>
              <a:t>practise</a:t>
            </a:r>
            <a:r>
              <a:rPr lang="en-US" dirty="0">
                <a:solidFill>
                  <a:schemeClr val="accent2"/>
                </a:solidFill>
              </a:rPr>
              <a:t> the correct formation of letters. 	</a:t>
            </a:r>
            <a:r>
              <a:rPr lang="en-US" dirty="0"/>
              <a:t>		</a:t>
            </a:r>
            <a:endParaRPr lang="en-GB" dirty="0">
              <a:ea typeface="Calibri" panose="020F0502020204030204"/>
              <a:cs typeface="Calibri" panose="020F0502020204030204"/>
            </a:endParaRPr>
          </a:p>
        </p:txBody>
      </p:sp>
      <p:pic>
        <p:nvPicPr>
          <p:cNvPr id="5" name="Picture 4"/>
          <p:cNvPicPr>
            <a:picLocks noChangeAspect="1"/>
          </p:cNvPicPr>
          <p:nvPr/>
        </p:nvPicPr>
        <p:blipFill>
          <a:blip r:embed="rId3"/>
          <a:stretch>
            <a:fillRect/>
          </a:stretch>
        </p:blipFill>
        <p:spPr>
          <a:xfrm>
            <a:off x="8085583" y="3989696"/>
            <a:ext cx="2051688" cy="2088232"/>
          </a:xfrm>
          <a:prstGeom prst="rect">
            <a:avLst/>
          </a:prstGeom>
        </p:spPr>
      </p:pic>
      <p:pic>
        <p:nvPicPr>
          <p:cNvPr id="6" name="Picture 5"/>
          <p:cNvPicPr>
            <a:picLocks noChangeAspect="1"/>
          </p:cNvPicPr>
          <p:nvPr/>
        </p:nvPicPr>
        <p:blipFill rotWithShape="1">
          <a:blip r:embed="rId4"/>
          <a:srcRect b="1493"/>
          <a:stretch/>
        </p:blipFill>
        <p:spPr>
          <a:xfrm>
            <a:off x="625126" y="3469406"/>
            <a:ext cx="4066493" cy="3240360"/>
          </a:xfrm>
          <a:prstGeom prst="rect">
            <a:avLst/>
          </a:prstGeom>
        </p:spPr>
      </p:pic>
    </p:spTree>
    <p:extLst>
      <p:ext uri="{BB962C8B-B14F-4D97-AF65-F5344CB8AC3E}">
        <p14:creationId xmlns:p14="http://schemas.microsoft.com/office/powerpoint/2010/main" val="34200276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AC732A3-851D-D049-AD06-5F1AF59A655A}"/>
              </a:ext>
            </a:extLst>
          </p:cNvPr>
          <p:cNvSpPr>
            <a:spLocks noGrp="1"/>
          </p:cNvSpPr>
          <p:nvPr>
            <p:ph type="body" sz="quarter" idx="10"/>
          </p:nvPr>
        </p:nvSpPr>
        <p:spPr>
          <a:xfrm>
            <a:off x="479376" y="2564904"/>
            <a:ext cx="4176464" cy="3744416"/>
          </a:xfrm>
        </p:spPr>
        <p:txBody>
          <a:bodyPr lIns="91440" tIns="45720" rIns="91440" bIns="45720" anchor="t"/>
          <a:lstStyle/>
          <a:p>
            <a:r>
              <a:rPr lang="en-US">
                <a:solidFill>
                  <a:schemeClr val="accent2"/>
                </a:solidFill>
              </a:rPr>
              <a:t>Say the word.</a:t>
            </a:r>
            <a:endParaRPr lang="en-US">
              <a:solidFill>
                <a:schemeClr val="accent2"/>
              </a:solidFill>
              <a:cs typeface="Calibri"/>
            </a:endParaRPr>
          </a:p>
          <a:p>
            <a:r>
              <a:rPr lang="en-US">
                <a:solidFill>
                  <a:schemeClr val="accent2"/>
                </a:solidFill>
              </a:rPr>
              <a:t>Segment the sounds.</a:t>
            </a:r>
            <a:endParaRPr lang="en-US">
              <a:solidFill>
                <a:schemeClr val="accent2"/>
              </a:solidFill>
              <a:cs typeface="Calibri"/>
            </a:endParaRPr>
          </a:p>
          <a:p>
            <a:r>
              <a:rPr lang="en-US">
                <a:solidFill>
                  <a:schemeClr val="accent2"/>
                </a:solidFill>
              </a:rPr>
              <a:t>Count the sounds.</a:t>
            </a:r>
            <a:endParaRPr lang="en-US">
              <a:solidFill>
                <a:schemeClr val="accent2"/>
              </a:solidFill>
              <a:cs typeface="Calibri"/>
            </a:endParaRPr>
          </a:p>
          <a:p>
            <a:r>
              <a:rPr lang="en-US">
                <a:solidFill>
                  <a:schemeClr val="accent2"/>
                </a:solidFill>
              </a:rPr>
              <a:t>Write them down.</a:t>
            </a:r>
            <a:endParaRPr lang="en-US">
              <a:solidFill>
                <a:schemeClr val="accent2"/>
              </a:solidFill>
              <a:cs typeface="Calibri"/>
            </a:endParaRPr>
          </a:p>
        </p:txBody>
      </p:sp>
      <p:sp>
        <p:nvSpPr>
          <p:cNvPr id="3" name="Title 2">
            <a:extLst>
              <a:ext uri="{FF2B5EF4-FFF2-40B4-BE49-F238E27FC236}">
                <a16:creationId xmlns:a16="http://schemas.microsoft.com/office/drawing/2014/main" id="{ECFA671A-2241-5149-A2E4-B0A940F120BA}"/>
              </a:ext>
            </a:extLst>
          </p:cNvPr>
          <p:cNvSpPr>
            <a:spLocks noGrp="1"/>
          </p:cNvSpPr>
          <p:nvPr>
            <p:ph type="title"/>
          </p:nvPr>
        </p:nvSpPr>
        <p:spPr/>
        <p:txBody>
          <a:bodyPr lIns="91440" tIns="45720" rIns="91440" bIns="45720" anchor="b" anchorCtr="0"/>
          <a:lstStyle/>
          <a:p>
            <a:r>
              <a:rPr lang="en-US" b="1"/>
              <a:t>How do we teach spelling?</a:t>
            </a:r>
          </a:p>
        </p:txBody>
      </p:sp>
      <p:pic>
        <p:nvPicPr>
          <p:cNvPr id="5" name="Picture 4" descr="A picture containing person, indoor, wall&#10;&#10;Description automatically generated">
            <a:extLst>
              <a:ext uri="{FF2B5EF4-FFF2-40B4-BE49-F238E27FC236}">
                <a16:creationId xmlns:a16="http://schemas.microsoft.com/office/drawing/2014/main" id="{70A18597-D3C0-654D-A58C-597972A3327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91253" y="1801214"/>
            <a:ext cx="6741316" cy="4490459"/>
          </a:xfrm>
          <a:prstGeom prst="roundRect">
            <a:avLst/>
          </a:prstGeom>
        </p:spPr>
      </p:pic>
    </p:spTree>
    <p:extLst>
      <p:ext uri="{BB962C8B-B14F-4D97-AF65-F5344CB8AC3E}">
        <p14:creationId xmlns:p14="http://schemas.microsoft.com/office/powerpoint/2010/main" val="996933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FA671A-2241-5149-A2E4-B0A940F120BA}"/>
              </a:ext>
            </a:extLst>
          </p:cNvPr>
          <p:cNvSpPr>
            <a:spLocks noGrp="1"/>
          </p:cNvSpPr>
          <p:nvPr>
            <p:ph type="title"/>
          </p:nvPr>
        </p:nvSpPr>
        <p:spPr/>
        <p:txBody>
          <a:bodyPr lIns="91440" tIns="45720" rIns="91440" bIns="45720" anchor="b" anchorCtr="0"/>
          <a:lstStyle/>
          <a:p>
            <a:r>
              <a:rPr lang="en-US" b="1" dirty="0"/>
              <a:t>How </a:t>
            </a:r>
            <a:r>
              <a:rPr lang="en-US" b="1" dirty="0" smtClean="0"/>
              <a:t>does writing progress?</a:t>
            </a:r>
            <a:endParaRPr lang="en-US" b="1" dirty="0"/>
          </a:p>
        </p:txBody>
      </p:sp>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439" t="13878" r="3950" b="10093"/>
          <a:stretch/>
        </p:blipFill>
        <p:spPr bwMode="auto">
          <a:xfrm>
            <a:off x="222201" y="1484784"/>
            <a:ext cx="3132945" cy="2570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l="7467" t="17236" r="2735" b="6106"/>
          <a:stretch/>
        </p:blipFill>
        <p:spPr bwMode="auto">
          <a:xfrm>
            <a:off x="3733677" y="1484784"/>
            <a:ext cx="3284485" cy="2263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4436" t="11808" r="6075" b="2850"/>
          <a:stretch/>
        </p:blipFill>
        <p:spPr bwMode="auto">
          <a:xfrm>
            <a:off x="7396693" y="1459536"/>
            <a:ext cx="3273378" cy="2570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ounded Rectangle 8"/>
          <p:cNvSpPr/>
          <p:nvPr/>
        </p:nvSpPr>
        <p:spPr>
          <a:xfrm>
            <a:off x="9553947" y="3091125"/>
            <a:ext cx="2232248" cy="93922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2">
                    <a:lumMod val="60000"/>
                    <a:lumOff val="40000"/>
                  </a:schemeClr>
                </a:solidFill>
                <a:latin typeface="Comic Sans MS" panose="030F0702030302020204" pitchFamily="66" charset="0"/>
              </a:rPr>
              <a:t>Phonetically plausible attempts can be considered ‘right’ (i.e. can you read it?)</a:t>
            </a:r>
          </a:p>
        </p:txBody>
      </p:sp>
      <p:pic>
        <p:nvPicPr>
          <p:cNvPr id="10" name="Picture 7"/>
          <p:cNvPicPr>
            <a:picLocks noChangeAspect="1" noChangeArrowheads="1"/>
          </p:cNvPicPr>
          <p:nvPr/>
        </p:nvPicPr>
        <p:blipFill rotWithShape="1">
          <a:blip r:embed="rId6">
            <a:extLst>
              <a:ext uri="{28A0092B-C50C-407E-A947-70E740481C1C}">
                <a14:useLocalDpi xmlns:a14="http://schemas.microsoft.com/office/drawing/2010/main" val="0"/>
              </a:ext>
            </a:extLst>
          </a:blip>
          <a:srcRect l="6070" t="27297" r="5226" b="7175"/>
          <a:stretch/>
        </p:blipFill>
        <p:spPr bwMode="auto">
          <a:xfrm>
            <a:off x="905483" y="4219345"/>
            <a:ext cx="4236110" cy="2556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
          <p:cNvPicPr>
            <a:picLocks noChangeAspect="1" noChangeArrowheads="1"/>
          </p:cNvPicPr>
          <p:nvPr/>
        </p:nvPicPr>
        <p:blipFill rotWithShape="1">
          <a:blip r:embed="rId7">
            <a:extLst>
              <a:ext uri="{28A0092B-C50C-407E-A947-70E740481C1C}">
                <a14:useLocalDpi xmlns:a14="http://schemas.microsoft.com/office/drawing/2010/main" val="0"/>
              </a:ext>
            </a:extLst>
          </a:blip>
          <a:srcRect l="7444" t="12518" r="7444" b="12518"/>
          <a:stretch/>
        </p:blipFill>
        <p:spPr bwMode="auto">
          <a:xfrm>
            <a:off x="6094320" y="4258570"/>
            <a:ext cx="3533779" cy="2516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521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351040A-DED0-A14E-B28C-624AD9D538C8}"/>
              </a:ext>
            </a:extLst>
          </p:cNvPr>
          <p:cNvSpPr>
            <a:spLocks noGrp="1"/>
          </p:cNvSpPr>
          <p:nvPr>
            <p:ph type="body" sz="quarter" idx="10"/>
          </p:nvPr>
        </p:nvSpPr>
        <p:spPr>
          <a:xfrm>
            <a:off x="479376" y="1988840"/>
            <a:ext cx="5616624" cy="4176464"/>
          </a:xfrm>
        </p:spPr>
        <p:txBody>
          <a:bodyPr lIns="91440" tIns="45720" rIns="91440" bIns="45720" anchor="t"/>
          <a:lstStyle/>
          <a:p>
            <a:pPr marL="0" indent="0">
              <a:buNone/>
            </a:pPr>
            <a:r>
              <a:rPr lang="en-GB" b="1">
                <a:solidFill>
                  <a:schemeClr val="accent2"/>
                </a:solidFill>
              </a:rPr>
              <a:t>Reading practice sessions are: </a:t>
            </a:r>
            <a:endParaRPr lang="en-GB" b="1">
              <a:solidFill>
                <a:schemeClr val="tx2"/>
              </a:solidFill>
            </a:endParaRPr>
          </a:p>
          <a:p>
            <a:r>
              <a:rPr lang="en-GB">
                <a:solidFill>
                  <a:schemeClr val="accent2"/>
                </a:solidFill>
              </a:rPr>
              <a:t>timetabled three times a week </a:t>
            </a:r>
            <a:endParaRPr lang="en-GB">
              <a:solidFill>
                <a:schemeClr val="accent2"/>
              </a:solidFill>
              <a:cs typeface="Calibri"/>
            </a:endParaRPr>
          </a:p>
          <a:p>
            <a:r>
              <a:rPr lang="en-GB">
                <a:solidFill>
                  <a:schemeClr val="accent2"/>
                </a:solidFill>
              </a:rPr>
              <a:t>taught by a trained teacher/teaching assistant</a:t>
            </a:r>
            <a:endParaRPr lang="en-GB">
              <a:solidFill>
                <a:schemeClr val="accent2"/>
              </a:solidFill>
              <a:cs typeface="Calibri"/>
            </a:endParaRPr>
          </a:p>
          <a:p>
            <a:r>
              <a:rPr lang="en-GB">
                <a:solidFill>
                  <a:schemeClr val="accent2"/>
                </a:solidFill>
              </a:rPr>
              <a:t>taught in small groups</a:t>
            </a:r>
            <a:endParaRPr lang="en-GB">
              <a:solidFill>
                <a:schemeClr val="accent2"/>
              </a:solidFill>
              <a:cs typeface="Calibri"/>
            </a:endParaRPr>
          </a:p>
          <a:p>
            <a:r>
              <a:rPr lang="en-US">
                <a:solidFill>
                  <a:schemeClr val="accent2"/>
                </a:solidFill>
              </a:rPr>
              <a:t>children in Reception will bring a book home by week 4 of the first half-term.</a:t>
            </a:r>
            <a:endParaRPr lang="en-US">
              <a:solidFill>
                <a:schemeClr val="accent2"/>
              </a:solidFill>
              <a:cs typeface="Calibri"/>
            </a:endParaRPr>
          </a:p>
        </p:txBody>
      </p:sp>
      <p:sp>
        <p:nvSpPr>
          <p:cNvPr id="5" name="Title 4">
            <a:extLst>
              <a:ext uri="{FF2B5EF4-FFF2-40B4-BE49-F238E27FC236}">
                <a16:creationId xmlns:a16="http://schemas.microsoft.com/office/drawing/2014/main" id="{EE6CCD5B-D6D2-5041-8332-77F5BAF0AECB}"/>
              </a:ext>
            </a:extLst>
          </p:cNvPr>
          <p:cNvSpPr>
            <a:spLocks noGrp="1"/>
          </p:cNvSpPr>
          <p:nvPr>
            <p:ph type="title"/>
          </p:nvPr>
        </p:nvSpPr>
        <p:spPr/>
        <p:txBody>
          <a:bodyPr lIns="91440" tIns="45720" rIns="91440" bIns="45720" anchor="b" anchorCtr="0"/>
          <a:lstStyle/>
          <a:p>
            <a:r>
              <a:rPr lang="en-US"/>
              <a:t>How do we </a:t>
            </a:r>
            <a:r>
              <a:rPr lang="en-US" err="1"/>
              <a:t>practise</a:t>
            </a:r>
            <a:r>
              <a:rPr lang="en-US"/>
              <a:t> reading in books?</a:t>
            </a:r>
          </a:p>
        </p:txBody>
      </p:sp>
      <p:pic>
        <p:nvPicPr>
          <p:cNvPr id="3" name="Picture 2">
            <a:extLst>
              <a:ext uri="{FF2B5EF4-FFF2-40B4-BE49-F238E27FC236}">
                <a16:creationId xmlns:a16="http://schemas.microsoft.com/office/drawing/2014/main" id="{77B147FC-1694-9447-A316-7C4CB62A97E3}"/>
              </a:ext>
            </a:extLst>
          </p:cNvPr>
          <p:cNvPicPr>
            <a:picLocks noChangeAspect="1"/>
          </p:cNvPicPr>
          <p:nvPr/>
        </p:nvPicPr>
        <p:blipFill>
          <a:blip r:embed="rId3"/>
          <a:stretch>
            <a:fillRect/>
          </a:stretch>
        </p:blipFill>
        <p:spPr>
          <a:xfrm>
            <a:off x="6456040" y="1717880"/>
            <a:ext cx="2402504" cy="2287184"/>
          </a:xfrm>
          <a:prstGeom prst="rect">
            <a:avLst/>
          </a:prstGeom>
          <a:effectLst>
            <a:glow rad="127000">
              <a:schemeClr val="tx1">
                <a:alpha val="4000"/>
              </a:schemeClr>
            </a:glow>
          </a:effectLst>
        </p:spPr>
      </p:pic>
      <p:pic>
        <p:nvPicPr>
          <p:cNvPr id="4" name="Picture 3">
            <a:extLst>
              <a:ext uri="{FF2B5EF4-FFF2-40B4-BE49-F238E27FC236}">
                <a16:creationId xmlns:a16="http://schemas.microsoft.com/office/drawing/2014/main" id="{067C3C28-D01B-D74A-94F9-1B7CEC780EA9}"/>
              </a:ext>
            </a:extLst>
          </p:cNvPr>
          <p:cNvPicPr>
            <a:picLocks noChangeAspect="1"/>
          </p:cNvPicPr>
          <p:nvPr/>
        </p:nvPicPr>
        <p:blipFill>
          <a:blip r:embed="rId4"/>
          <a:stretch>
            <a:fillRect/>
          </a:stretch>
        </p:blipFill>
        <p:spPr>
          <a:xfrm>
            <a:off x="6456040" y="4166152"/>
            <a:ext cx="2402504" cy="2287184"/>
          </a:xfrm>
          <a:prstGeom prst="rect">
            <a:avLst/>
          </a:prstGeom>
          <a:effectLst>
            <a:glow rad="127000">
              <a:schemeClr val="tx1">
                <a:alpha val="4000"/>
              </a:schemeClr>
            </a:glow>
          </a:effectLst>
        </p:spPr>
      </p:pic>
      <p:pic>
        <p:nvPicPr>
          <p:cNvPr id="7" name="Picture 6">
            <a:extLst>
              <a:ext uri="{FF2B5EF4-FFF2-40B4-BE49-F238E27FC236}">
                <a16:creationId xmlns:a16="http://schemas.microsoft.com/office/drawing/2014/main" id="{E0D0F2AB-F254-3144-A68D-A0290C5B4D35}"/>
              </a:ext>
            </a:extLst>
          </p:cNvPr>
          <p:cNvPicPr>
            <a:picLocks noChangeAspect="1"/>
          </p:cNvPicPr>
          <p:nvPr/>
        </p:nvPicPr>
        <p:blipFill>
          <a:blip r:embed="rId5"/>
          <a:stretch>
            <a:fillRect/>
          </a:stretch>
        </p:blipFill>
        <p:spPr>
          <a:xfrm>
            <a:off x="9066955" y="2556242"/>
            <a:ext cx="2504138" cy="3085098"/>
          </a:xfrm>
          <a:prstGeom prst="rect">
            <a:avLst/>
          </a:prstGeom>
          <a:effectLst>
            <a:glow rad="127000">
              <a:schemeClr val="tx1">
                <a:alpha val="4000"/>
              </a:schemeClr>
            </a:glow>
          </a:effectLst>
        </p:spPr>
      </p:pic>
    </p:spTree>
    <p:extLst>
      <p:ext uri="{BB962C8B-B14F-4D97-AF65-F5344CB8AC3E}">
        <p14:creationId xmlns:p14="http://schemas.microsoft.com/office/powerpoint/2010/main" val="3028656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3699B1BC-E66A-8E40-B1ED-E79D03D2F8BC}"/>
              </a:ext>
            </a:extLst>
          </p:cNvPr>
          <p:cNvSpPr txBox="1">
            <a:spLocks/>
          </p:cNvSpPr>
          <p:nvPr/>
        </p:nvSpPr>
        <p:spPr>
          <a:xfrm>
            <a:off x="263352" y="332656"/>
            <a:ext cx="9937104" cy="1152128"/>
          </a:xfrm>
          <a:prstGeom prst="rect">
            <a:avLst/>
          </a:prstGeom>
        </p:spPr>
        <p:txBody>
          <a:bodyPr anchor="b" anchorCtr="0"/>
          <a:lstStyle>
            <a:lvl1pPr algn="l" rtl="0" eaLnBrk="0" fontAlgn="base" hangingPunct="0">
              <a:lnSpc>
                <a:spcPct val="90000"/>
              </a:lnSpc>
              <a:spcBef>
                <a:spcPct val="0"/>
              </a:spcBef>
              <a:spcAft>
                <a:spcPct val="0"/>
              </a:spcAft>
              <a:defRPr sz="4000"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a:lstStyle>
          <a:p>
            <a:endParaRPr lang="en-US"/>
          </a:p>
        </p:txBody>
      </p:sp>
      <p:pic>
        <p:nvPicPr>
          <p:cNvPr id="12" name="Picture 11" descr="A picture containing table&#10;&#10;Description automatically generated">
            <a:extLst>
              <a:ext uri="{FF2B5EF4-FFF2-40B4-BE49-F238E27FC236}">
                <a16:creationId xmlns:a16="http://schemas.microsoft.com/office/drawing/2014/main" id="{ACEDA292-F7DD-6A4A-B156-4DBE2EFF8EE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09950" y="2086205"/>
            <a:ext cx="4348233" cy="3816423"/>
          </a:xfrm>
          <a:prstGeom prst="roundRect">
            <a:avLst>
              <a:gd name="adj" fmla="val 3343"/>
            </a:avLst>
          </a:prstGeom>
          <a:effectLst>
            <a:glow rad="127000">
              <a:schemeClr val="tx1">
                <a:lumMod val="95000"/>
                <a:lumOff val="5000"/>
                <a:alpha val="9000"/>
              </a:schemeClr>
            </a:glow>
          </a:effectLst>
        </p:spPr>
      </p:pic>
      <p:sp>
        <p:nvSpPr>
          <p:cNvPr id="4" name="Title 3">
            <a:extLst>
              <a:ext uri="{FF2B5EF4-FFF2-40B4-BE49-F238E27FC236}">
                <a16:creationId xmlns:a16="http://schemas.microsoft.com/office/drawing/2014/main" id="{8481A8C2-E3D2-5A46-8FC1-D043DCBCF8E8}"/>
              </a:ext>
            </a:extLst>
          </p:cNvPr>
          <p:cNvSpPr>
            <a:spLocks noGrp="1"/>
          </p:cNvSpPr>
          <p:nvPr>
            <p:ph type="title"/>
          </p:nvPr>
        </p:nvSpPr>
        <p:spPr>
          <a:xfrm>
            <a:off x="479376" y="332656"/>
            <a:ext cx="10368213" cy="1152128"/>
          </a:xfrm>
        </p:spPr>
        <p:txBody>
          <a:bodyPr lIns="91440" tIns="45720" rIns="91440" bIns="45720" anchor="b" anchorCtr="0"/>
          <a:lstStyle/>
          <a:p>
            <a:r>
              <a:rPr lang="en-US" dirty="0"/>
              <a:t>How do we find the right book for your child?</a:t>
            </a:r>
            <a:endParaRPr lang="en-US" dirty="0">
              <a:cs typeface="Calibri"/>
            </a:endParaRPr>
          </a:p>
        </p:txBody>
      </p:sp>
      <p:cxnSp>
        <p:nvCxnSpPr>
          <p:cNvPr id="5" name="Straight Arrow Connector 4">
            <a:extLst>
              <a:ext uri="{FF2B5EF4-FFF2-40B4-BE49-F238E27FC236}">
                <a16:creationId xmlns:a16="http://schemas.microsoft.com/office/drawing/2014/main" id="{D9C6E763-81F8-0149-844B-F8C29823E5E5}"/>
              </a:ext>
            </a:extLst>
          </p:cNvPr>
          <p:cNvCxnSpPr/>
          <p:nvPr/>
        </p:nvCxnSpPr>
        <p:spPr>
          <a:xfrm>
            <a:off x="5447928" y="4064263"/>
            <a:ext cx="936104" cy="0"/>
          </a:xfrm>
          <a:prstGeom prst="straightConnector1">
            <a:avLst/>
          </a:prstGeom>
          <a:ln w="47625">
            <a:tailEnd type="arrow" w="lg" len="med"/>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F30DC56-E8C1-D645-98C1-6E00FC34C62D}"/>
              </a:ext>
            </a:extLst>
          </p:cNvPr>
          <p:cNvPicPr>
            <a:picLocks noChangeAspect="1"/>
          </p:cNvPicPr>
          <p:nvPr/>
        </p:nvPicPr>
        <p:blipFill>
          <a:blip r:embed="rId4"/>
          <a:stretch>
            <a:fillRect/>
          </a:stretch>
        </p:blipFill>
        <p:spPr>
          <a:xfrm>
            <a:off x="6812737" y="2132856"/>
            <a:ext cx="2795209" cy="2638677"/>
          </a:xfrm>
          <a:prstGeom prst="rect">
            <a:avLst/>
          </a:prstGeom>
          <a:effectLst>
            <a:glow rad="127000">
              <a:schemeClr val="tx1">
                <a:lumMod val="95000"/>
                <a:lumOff val="5000"/>
                <a:alpha val="9000"/>
              </a:schemeClr>
            </a:glow>
          </a:effectLst>
        </p:spPr>
      </p:pic>
      <p:pic>
        <p:nvPicPr>
          <p:cNvPr id="8" name="Picture 7">
            <a:extLst>
              <a:ext uri="{FF2B5EF4-FFF2-40B4-BE49-F238E27FC236}">
                <a16:creationId xmlns:a16="http://schemas.microsoft.com/office/drawing/2014/main" id="{39CEA57A-E6D7-224E-8818-48078F7E71D9}"/>
              </a:ext>
            </a:extLst>
          </p:cNvPr>
          <p:cNvPicPr>
            <a:picLocks noChangeAspect="1"/>
          </p:cNvPicPr>
          <p:nvPr/>
        </p:nvPicPr>
        <p:blipFill>
          <a:blip r:embed="rId5"/>
          <a:stretch>
            <a:fillRect/>
          </a:stretch>
        </p:blipFill>
        <p:spPr>
          <a:xfrm>
            <a:off x="7533312" y="2739334"/>
            <a:ext cx="2795209" cy="2649858"/>
          </a:xfrm>
          <a:prstGeom prst="rect">
            <a:avLst/>
          </a:prstGeom>
          <a:effectLst>
            <a:glow rad="127000">
              <a:schemeClr val="tx1">
                <a:lumMod val="95000"/>
                <a:lumOff val="5000"/>
                <a:alpha val="9000"/>
              </a:schemeClr>
            </a:glow>
          </a:effectLst>
        </p:spPr>
      </p:pic>
      <p:pic>
        <p:nvPicPr>
          <p:cNvPr id="9" name="Picture 8">
            <a:extLst>
              <a:ext uri="{FF2B5EF4-FFF2-40B4-BE49-F238E27FC236}">
                <a16:creationId xmlns:a16="http://schemas.microsoft.com/office/drawing/2014/main" id="{19B803DF-37BD-0746-AD9F-AB2ECF12F554}"/>
              </a:ext>
            </a:extLst>
          </p:cNvPr>
          <p:cNvPicPr>
            <a:picLocks noChangeAspect="1"/>
          </p:cNvPicPr>
          <p:nvPr/>
        </p:nvPicPr>
        <p:blipFill>
          <a:blip r:embed="rId6"/>
          <a:stretch>
            <a:fillRect/>
          </a:stretch>
        </p:blipFill>
        <p:spPr>
          <a:xfrm>
            <a:off x="8241582" y="3253987"/>
            <a:ext cx="2795209" cy="2649858"/>
          </a:xfrm>
          <a:prstGeom prst="rect">
            <a:avLst/>
          </a:prstGeom>
          <a:effectLst>
            <a:glow rad="127000">
              <a:schemeClr val="tx1">
                <a:lumMod val="95000"/>
                <a:lumOff val="5000"/>
                <a:alpha val="9000"/>
              </a:schemeClr>
            </a:glow>
          </a:effectLst>
        </p:spPr>
      </p:pic>
    </p:spTree>
    <p:extLst>
      <p:ext uri="{BB962C8B-B14F-4D97-AF65-F5344CB8AC3E}">
        <p14:creationId xmlns:p14="http://schemas.microsoft.com/office/powerpoint/2010/main" val="322712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E4AC40-E2B1-BC49-BFC1-AB1227E350D5}"/>
              </a:ext>
            </a:extLst>
          </p:cNvPr>
          <p:cNvPicPr>
            <a:picLocks noChangeAspect="1"/>
          </p:cNvPicPr>
          <p:nvPr/>
        </p:nvPicPr>
        <p:blipFill>
          <a:blip r:embed="rId3">
            <a:alphaModFix amt="4000"/>
          </a:blip>
          <a:stretch>
            <a:fillRect/>
          </a:stretch>
        </p:blipFill>
        <p:spPr>
          <a:xfrm>
            <a:off x="263352" y="-1179512"/>
            <a:ext cx="8556550" cy="8935311"/>
          </a:xfrm>
          <a:prstGeom prst="rect">
            <a:avLst/>
          </a:prstGeom>
        </p:spPr>
      </p:pic>
      <p:sp>
        <p:nvSpPr>
          <p:cNvPr id="3" name="TextBox 2">
            <a:extLst>
              <a:ext uri="{FF2B5EF4-FFF2-40B4-BE49-F238E27FC236}">
                <a16:creationId xmlns:a16="http://schemas.microsoft.com/office/drawing/2014/main" id="{468005F6-CA72-7F49-9FE7-38E6A45AA721}"/>
              </a:ext>
            </a:extLst>
          </p:cNvPr>
          <p:cNvSpPr txBox="1"/>
          <p:nvPr/>
        </p:nvSpPr>
        <p:spPr>
          <a:xfrm>
            <a:off x="0" y="2780928"/>
            <a:ext cx="12191999" cy="1092607"/>
          </a:xfrm>
          <a:prstGeom prst="rect">
            <a:avLst/>
          </a:prstGeom>
          <a:noFill/>
        </p:spPr>
        <p:txBody>
          <a:bodyPr wrap="square" rtlCol="0">
            <a:spAutoFit/>
          </a:bodyPr>
          <a:lstStyle/>
          <a:p>
            <a:pPr algn="ctr"/>
            <a:r>
              <a:rPr lang="en-US" sz="6500" b="1">
                <a:solidFill>
                  <a:schemeClr val="bg1"/>
                </a:solidFill>
              </a:rPr>
              <a:t>Reading at home</a:t>
            </a:r>
          </a:p>
        </p:txBody>
      </p:sp>
    </p:spTree>
    <p:extLst>
      <p:ext uri="{BB962C8B-B14F-4D97-AF65-F5344CB8AC3E}">
        <p14:creationId xmlns:p14="http://schemas.microsoft.com/office/powerpoint/2010/main" val="2035531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29D9F07-F2DA-894B-8DF2-76A12817ACE2}"/>
              </a:ext>
            </a:extLst>
          </p:cNvPr>
          <p:cNvPicPr>
            <a:picLocks noChangeAspect="1"/>
          </p:cNvPicPr>
          <p:nvPr/>
        </p:nvPicPr>
        <p:blipFill>
          <a:blip r:embed="rId3"/>
          <a:stretch>
            <a:fillRect/>
          </a:stretch>
        </p:blipFill>
        <p:spPr>
          <a:xfrm>
            <a:off x="569873" y="2662727"/>
            <a:ext cx="2983849" cy="2828689"/>
          </a:xfrm>
          <a:prstGeom prst="rect">
            <a:avLst/>
          </a:prstGeom>
          <a:effectLst>
            <a:glow rad="127000">
              <a:schemeClr val="tx1">
                <a:lumMod val="95000"/>
                <a:lumOff val="5000"/>
                <a:alpha val="6000"/>
              </a:schemeClr>
            </a:glow>
          </a:effectLst>
        </p:spPr>
      </p:pic>
      <p:pic>
        <p:nvPicPr>
          <p:cNvPr id="10" name="Picture 9">
            <a:extLst>
              <a:ext uri="{FF2B5EF4-FFF2-40B4-BE49-F238E27FC236}">
                <a16:creationId xmlns:a16="http://schemas.microsoft.com/office/drawing/2014/main" id="{C0D0AA75-D178-2746-8F53-7C171FD3BB20}"/>
              </a:ext>
            </a:extLst>
          </p:cNvPr>
          <p:cNvPicPr>
            <a:picLocks noChangeAspect="1"/>
          </p:cNvPicPr>
          <p:nvPr/>
        </p:nvPicPr>
        <p:blipFill>
          <a:blip r:embed="rId4"/>
          <a:stretch>
            <a:fillRect/>
          </a:stretch>
        </p:blipFill>
        <p:spPr>
          <a:xfrm>
            <a:off x="8706044" y="2274730"/>
            <a:ext cx="2902472" cy="3604683"/>
          </a:xfrm>
          <a:prstGeom prst="rect">
            <a:avLst/>
          </a:prstGeom>
          <a:effectLst>
            <a:glow rad="127000">
              <a:schemeClr val="tx1">
                <a:lumMod val="95000"/>
                <a:lumOff val="5000"/>
                <a:alpha val="6000"/>
              </a:schemeClr>
            </a:glow>
          </a:effectLst>
        </p:spPr>
      </p:pic>
      <p:pic>
        <p:nvPicPr>
          <p:cNvPr id="11" name="Picture 10">
            <a:extLst>
              <a:ext uri="{FF2B5EF4-FFF2-40B4-BE49-F238E27FC236}">
                <a16:creationId xmlns:a16="http://schemas.microsoft.com/office/drawing/2014/main" id="{C94C7683-39CB-9745-BD8A-F78647576499}"/>
              </a:ext>
            </a:extLst>
          </p:cNvPr>
          <p:cNvPicPr>
            <a:picLocks noChangeAspect="1"/>
          </p:cNvPicPr>
          <p:nvPr/>
        </p:nvPicPr>
        <p:blipFill>
          <a:blip r:embed="rId5"/>
          <a:stretch>
            <a:fillRect/>
          </a:stretch>
        </p:blipFill>
        <p:spPr>
          <a:xfrm>
            <a:off x="2120786" y="1367385"/>
            <a:ext cx="7950429" cy="5250284"/>
          </a:xfrm>
          <a:prstGeom prst="rect">
            <a:avLst/>
          </a:prstGeom>
        </p:spPr>
      </p:pic>
      <p:sp>
        <p:nvSpPr>
          <p:cNvPr id="3" name="Title 2">
            <a:extLst>
              <a:ext uri="{FF2B5EF4-FFF2-40B4-BE49-F238E27FC236}">
                <a16:creationId xmlns:a16="http://schemas.microsoft.com/office/drawing/2014/main" id="{0C2C5322-C816-CC44-B38C-334FC281CAFF}"/>
              </a:ext>
            </a:extLst>
          </p:cNvPr>
          <p:cNvSpPr>
            <a:spLocks noGrp="1"/>
          </p:cNvSpPr>
          <p:nvPr>
            <p:ph type="title"/>
          </p:nvPr>
        </p:nvSpPr>
        <p:spPr/>
        <p:txBody>
          <a:bodyPr lIns="91440" tIns="45720" rIns="91440" bIns="45720" anchor="b" anchorCtr="0"/>
          <a:lstStyle/>
          <a:p>
            <a:r>
              <a:rPr lang="en-US" dirty="0"/>
              <a:t>Books going home</a:t>
            </a:r>
            <a:endParaRPr lang="en-US" dirty="0">
              <a:cs typeface="Calibri"/>
            </a:endParaRPr>
          </a:p>
        </p:txBody>
      </p:sp>
      <p:sp>
        <p:nvSpPr>
          <p:cNvPr id="8" name="Rectangle 7">
            <a:extLst>
              <a:ext uri="{FF2B5EF4-FFF2-40B4-BE49-F238E27FC236}">
                <a16:creationId xmlns:a16="http://schemas.microsoft.com/office/drawing/2014/main" id="{58A4A86D-1242-B34F-88C8-5D9AC660725C}"/>
              </a:ext>
            </a:extLst>
          </p:cNvPr>
          <p:cNvSpPr/>
          <p:nvPr/>
        </p:nvSpPr>
        <p:spPr>
          <a:xfrm>
            <a:off x="4055354" y="4293096"/>
            <a:ext cx="4248472" cy="1130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80E41A3-E515-0E45-9C26-69C32364A848}"/>
              </a:ext>
            </a:extLst>
          </p:cNvPr>
          <p:cNvPicPr>
            <a:picLocks noChangeAspect="1"/>
          </p:cNvPicPr>
          <p:nvPr/>
        </p:nvPicPr>
        <p:blipFill>
          <a:blip r:embed="rId6"/>
          <a:stretch>
            <a:fillRect/>
          </a:stretch>
        </p:blipFill>
        <p:spPr>
          <a:xfrm>
            <a:off x="6672064" y="4077072"/>
            <a:ext cx="1519299" cy="1519299"/>
          </a:xfrm>
          <a:prstGeom prst="rect">
            <a:avLst/>
          </a:prstGeom>
        </p:spPr>
      </p:pic>
      <p:pic>
        <p:nvPicPr>
          <p:cNvPr id="7" name="Picture 6">
            <a:extLst>
              <a:ext uri="{FF2B5EF4-FFF2-40B4-BE49-F238E27FC236}">
                <a16:creationId xmlns:a16="http://schemas.microsoft.com/office/drawing/2014/main" id="{F42B8F0E-C77E-A945-9CD7-8CD7211A9C64}"/>
              </a:ext>
            </a:extLst>
          </p:cNvPr>
          <p:cNvPicPr>
            <a:picLocks noChangeAspect="1"/>
          </p:cNvPicPr>
          <p:nvPr/>
        </p:nvPicPr>
        <p:blipFill>
          <a:blip r:embed="rId7"/>
          <a:stretch>
            <a:fillRect/>
          </a:stretch>
        </p:blipFill>
        <p:spPr>
          <a:xfrm>
            <a:off x="3969289" y="4415005"/>
            <a:ext cx="886258" cy="886258"/>
          </a:xfrm>
          <a:prstGeom prst="rect">
            <a:avLst/>
          </a:prstGeom>
        </p:spPr>
      </p:pic>
      <p:grpSp>
        <p:nvGrpSpPr>
          <p:cNvPr id="4" name="Group 3">
            <a:extLst>
              <a:ext uri="{FF2B5EF4-FFF2-40B4-BE49-F238E27FC236}">
                <a16:creationId xmlns:a16="http://schemas.microsoft.com/office/drawing/2014/main" id="{C399E4BB-5C61-4B4C-A3A5-D722BF994851}"/>
              </a:ext>
            </a:extLst>
          </p:cNvPr>
          <p:cNvGrpSpPr/>
          <p:nvPr/>
        </p:nvGrpSpPr>
        <p:grpSpPr>
          <a:xfrm>
            <a:off x="5678049" y="3361635"/>
            <a:ext cx="835902" cy="835902"/>
            <a:chOff x="4871864" y="3573016"/>
            <a:chExt cx="720080" cy="720080"/>
          </a:xfrm>
        </p:grpSpPr>
        <p:sp>
          <p:nvSpPr>
            <p:cNvPr id="2" name="Rectangle 1">
              <a:extLst>
                <a:ext uri="{FF2B5EF4-FFF2-40B4-BE49-F238E27FC236}">
                  <a16:creationId xmlns:a16="http://schemas.microsoft.com/office/drawing/2014/main" id="{12FFDC9F-CC4E-8844-8B62-E2112841D1D0}"/>
                </a:ext>
              </a:extLst>
            </p:cNvPr>
            <p:cNvSpPr/>
            <p:nvPr/>
          </p:nvSpPr>
          <p:spPr>
            <a:xfrm>
              <a:off x="5159896" y="3573016"/>
              <a:ext cx="144016" cy="72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B20A4BF-327F-E947-866B-30FAEA6A0D8A}"/>
                </a:ext>
              </a:extLst>
            </p:cNvPr>
            <p:cNvSpPr/>
            <p:nvPr/>
          </p:nvSpPr>
          <p:spPr>
            <a:xfrm rot="16200000">
              <a:off x="5159896" y="3569865"/>
              <a:ext cx="144016" cy="72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6536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1C54C73-597C-A44C-AEB0-5A2995796968}"/>
              </a:ext>
            </a:extLst>
          </p:cNvPr>
          <p:cNvPicPr>
            <a:picLocks noChangeAspect="1"/>
          </p:cNvPicPr>
          <p:nvPr/>
        </p:nvPicPr>
        <p:blipFill>
          <a:blip r:embed="rId3"/>
          <a:stretch>
            <a:fillRect/>
          </a:stretch>
        </p:blipFill>
        <p:spPr>
          <a:xfrm>
            <a:off x="6960096" y="2204864"/>
            <a:ext cx="3117864" cy="2968207"/>
          </a:xfrm>
          <a:prstGeom prst="rect">
            <a:avLst/>
          </a:prstGeom>
          <a:effectLst>
            <a:glow rad="127000">
              <a:schemeClr val="tx1">
                <a:alpha val="4000"/>
              </a:schemeClr>
            </a:glow>
          </a:effectLst>
        </p:spPr>
      </p:pic>
      <p:sp>
        <p:nvSpPr>
          <p:cNvPr id="2" name="Text Placeholder 1">
            <a:extLst>
              <a:ext uri="{FF2B5EF4-FFF2-40B4-BE49-F238E27FC236}">
                <a16:creationId xmlns:a16="http://schemas.microsoft.com/office/drawing/2014/main" id="{34398AD0-3875-B94F-A90E-046466F6C19A}"/>
              </a:ext>
            </a:extLst>
          </p:cNvPr>
          <p:cNvSpPr>
            <a:spLocks noGrp="1"/>
          </p:cNvSpPr>
          <p:nvPr>
            <p:ph type="body" sz="quarter" idx="10"/>
          </p:nvPr>
        </p:nvSpPr>
        <p:spPr>
          <a:xfrm>
            <a:off x="479376" y="2205749"/>
            <a:ext cx="5854168" cy="3764903"/>
          </a:xfrm>
        </p:spPr>
        <p:txBody>
          <a:bodyPr lIns="91440" tIns="45720" rIns="91440" bIns="45720" anchor="t"/>
          <a:lstStyle/>
          <a:p>
            <a:r>
              <a:rPr lang="en-US">
                <a:solidFill>
                  <a:schemeClr val="accent2"/>
                </a:solidFill>
              </a:rPr>
              <a:t>Your child should be able to read their book without your help.</a:t>
            </a:r>
            <a:endParaRPr lang="en-US">
              <a:solidFill>
                <a:schemeClr val="accent2"/>
              </a:solidFill>
              <a:cs typeface="Calibri"/>
            </a:endParaRPr>
          </a:p>
          <a:p>
            <a:r>
              <a:rPr lang="en-US">
                <a:solidFill>
                  <a:schemeClr val="accent2"/>
                </a:solidFill>
                <a:cs typeface="Calibri"/>
              </a:rPr>
              <a:t>They might sound out words and blend them before they read them fluently.</a:t>
            </a:r>
            <a:endParaRPr lang="en-US">
              <a:solidFill>
                <a:schemeClr val="accent2"/>
              </a:solidFill>
            </a:endParaRPr>
          </a:p>
          <a:p>
            <a:r>
              <a:rPr lang="en-US">
                <a:solidFill>
                  <a:schemeClr val="accent2"/>
                </a:solidFill>
              </a:rPr>
              <a:t>If they can’t read a word, read it to them.</a:t>
            </a:r>
            <a:endParaRPr lang="en-US">
              <a:solidFill>
                <a:schemeClr val="accent2"/>
              </a:solidFill>
              <a:cs typeface="Calibri"/>
            </a:endParaRPr>
          </a:p>
          <a:p>
            <a:r>
              <a:rPr lang="en-US">
                <a:solidFill>
                  <a:schemeClr val="accent2"/>
                </a:solidFill>
              </a:rPr>
              <a:t>Talk about the book and celebrate their success.</a:t>
            </a:r>
            <a:endParaRPr lang="en-US">
              <a:solidFill>
                <a:schemeClr val="accent2"/>
              </a:solidFill>
              <a:cs typeface="Calibri"/>
            </a:endParaRPr>
          </a:p>
        </p:txBody>
      </p:sp>
      <p:sp>
        <p:nvSpPr>
          <p:cNvPr id="3" name="Title 2">
            <a:extLst>
              <a:ext uri="{FF2B5EF4-FFF2-40B4-BE49-F238E27FC236}">
                <a16:creationId xmlns:a16="http://schemas.microsoft.com/office/drawing/2014/main" id="{ED26F458-A726-794D-91AB-7485E77815F9}"/>
              </a:ext>
            </a:extLst>
          </p:cNvPr>
          <p:cNvSpPr>
            <a:spLocks noGrp="1"/>
          </p:cNvSpPr>
          <p:nvPr>
            <p:ph type="title"/>
          </p:nvPr>
        </p:nvSpPr>
        <p:spPr>
          <a:xfrm>
            <a:off x="479376" y="332656"/>
            <a:ext cx="10008748" cy="1152128"/>
          </a:xfrm>
        </p:spPr>
        <p:txBody>
          <a:bodyPr lIns="91440" tIns="45720" rIns="91440" bIns="45720" anchor="b" anchorCtr="0"/>
          <a:lstStyle/>
          <a:p>
            <a:r>
              <a:rPr lang="en-US" dirty="0"/>
              <a:t>Listening to your child read their phonics book</a:t>
            </a:r>
            <a:endParaRPr lang="en-US" dirty="0">
              <a:cs typeface="Calibri"/>
            </a:endParaRPr>
          </a:p>
        </p:txBody>
      </p:sp>
      <p:pic>
        <p:nvPicPr>
          <p:cNvPr id="7" name="Picture 6">
            <a:extLst>
              <a:ext uri="{FF2B5EF4-FFF2-40B4-BE49-F238E27FC236}">
                <a16:creationId xmlns:a16="http://schemas.microsoft.com/office/drawing/2014/main" id="{0918087A-1684-9A43-95A8-D4FAAF59F376}"/>
              </a:ext>
            </a:extLst>
          </p:cNvPr>
          <p:cNvPicPr>
            <a:picLocks noChangeAspect="1"/>
          </p:cNvPicPr>
          <p:nvPr/>
        </p:nvPicPr>
        <p:blipFill>
          <a:blip r:embed="rId4"/>
          <a:stretch>
            <a:fillRect/>
          </a:stretch>
        </p:blipFill>
        <p:spPr>
          <a:xfrm>
            <a:off x="8256240" y="3212976"/>
            <a:ext cx="3096344" cy="2947720"/>
          </a:xfrm>
          <a:prstGeom prst="rect">
            <a:avLst/>
          </a:prstGeom>
          <a:effectLst>
            <a:glow rad="127000">
              <a:schemeClr val="tx1">
                <a:alpha val="4000"/>
              </a:schemeClr>
            </a:glow>
          </a:effectLst>
        </p:spPr>
      </p:pic>
    </p:spTree>
    <p:extLst>
      <p:ext uri="{BB962C8B-B14F-4D97-AF65-F5344CB8AC3E}">
        <p14:creationId xmlns:p14="http://schemas.microsoft.com/office/powerpoint/2010/main" val="87829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B1782E-03AC-4E55-775E-33F53B8571AB}"/>
              </a:ext>
            </a:extLst>
          </p:cNvPr>
          <p:cNvSpPr>
            <a:spLocks noGrp="1"/>
          </p:cNvSpPr>
          <p:nvPr>
            <p:ph type="body" sz="quarter" idx="10"/>
          </p:nvPr>
        </p:nvSpPr>
        <p:spPr>
          <a:xfrm>
            <a:off x="479376" y="1916832"/>
            <a:ext cx="6182454" cy="4392488"/>
          </a:xfrm>
        </p:spPr>
        <p:txBody>
          <a:bodyPr lIns="91440" tIns="45720" rIns="91440" bIns="45720" anchor="t"/>
          <a:lstStyle/>
          <a:p>
            <a:pPr marL="0" indent="0">
              <a:lnSpc>
                <a:spcPct val="100000"/>
              </a:lnSpc>
              <a:buNone/>
            </a:pPr>
            <a:r>
              <a:rPr lang="en-US" sz="2400" dirty="0">
                <a:solidFill>
                  <a:schemeClr val="accent2"/>
                </a:solidFill>
                <a:ea typeface="+mn-lt"/>
                <a:cs typeface="+mn-lt"/>
              </a:rPr>
              <a:t>Wordless books are invaluable as they teach reading </a:t>
            </a:r>
            <a:r>
              <a:rPr lang="en-US" sz="2400" dirty="0" err="1">
                <a:solidFill>
                  <a:schemeClr val="accent2"/>
                </a:solidFill>
                <a:ea typeface="+mn-lt"/>
                <a:cs typeface="+mn-lt"/>
              </a:rPr>
              <a:t>behaviours</a:t>
            </a:r>
            <a:r>
              <a:rPr lang="en-US" sz="2400" dirty="0">
                <a:solidFill>
                  <a:schemeClr val="accent2"/>
                </a:solidFill>
                <a:ea typeface="+mn-lt"/>
                <a:cs typeface="+mn-lt"/>
              </a:rPr>
              <a:t> and early reading skills to children who are not blending – yet!</a:t>
            </a:r>
            <a:endParaRPr lang="en-US" sz="2400" dirty="0">
              <a:solidFill>
                <a:schemeClr val="accent2"/>
              </a:solidFill>
              <a:latin typeface="Calibri"/>
              <a:cs typeface="Calibri"/>
            </a:endParaRPr>
          </a:p>
          <a:p>
            <a:pPr marL="342900" indent="-342900">
              <a:lnSpc>
                <a:spcPct val="100000"/>
              </a:lnSpc>
            </a:pPr>
            <a:r>
              <a:rPr lang="en-US" sz="2400" dirty="0">
                <a:solidFill>
                  <a:schemeClr val="accent2"/>
                </a:solidFill>
                <a:latin typeface="Calibri"/>
                <a:cs typeface="Calibri"/>
              </a:rPr>
              <a:t>Talk about the pictures.</a:t>
            </a:r>
          </a:p>
          <a:p>
            <a:pPr marL="342900" indent="-342900">
              <a:lnSpc>
                <a:spcPct val="100000"/>
              </a:lnSpc>
            </a:pPr>
            <a:r>
              <a:rPr lang="en-US" sz="2400" dirty="0">
                <a:solidFill>
                  <a:schemeClr val="accent2"/>
                </a:solidFill>
                <a:latin typeface="Calibri"/>
                <a:cs typeface="Calibri"/>
              </a:rPr>
              <a:t>Point to the images in the circles and find them on the page.</a:t>
            </a:r>
          </a:p>
          <a:p>
            <a:pPr marL="342900" indent="-342900">
              <a:lnSpc>
                <a:spcPct val="100000"/>
              </a:lnSpc>
            </a:pPr>
            <a:r>
              <a:rPr lang="en-US" sz="2400" dirty="0">
                <a:solidFill>
                  <a:schemeClr val="accent2"/>
                </a:solidFill>
                <a:latin typeface="Calibri"/>
                <a:cs typeface="Calibri"/>
              </a:rPr>
              <a:t>Encourage your child to make links from the book to their experiences.</a:t>
            </a:r>
          </a:p>
        </p:txBody>
      </p:sp>
      <p:sp>
        <p:nvSpPr>
          <p:cNvPr id="3" name="Title 2">
            <a:extLst>
              <a:ext uri="{FF2B5EF4-FFF2-40B4-BE49-F238E27FC236}">
                <a16:creationId xmlns:a16="http://schemas.microsoft.com/office/drawing/2014/main" id="{3CCC3174-A965-58E1-2875-FDECF04DA543}"/>
              </a:ext>
            </a:extLst>
          </p:cNvPr>
          <p:cNvSpPr>
            <a:spLocks noGrp="1"/>
          </p:cNvSpPr>
          <p:nvPr>
            <p:ph type="title"/>
          </p:nvPr>
        </p:nvSpPr>
        <p:spPr/>
        <p:txBody>
          <a:bodyPr lIns="91440" tIns="45720" rIns="91440" bIns="45720" anchor="b" anchorCtr="0"/>
          <a:lstStyle/>
          <a:p>
            <a:r>
              <a:rPr lang="en-US" dirty="0">
                <a:ea typeface="+mj-lt"/>
                <a:cs typeface="+mj-lt"/>
              </a:rPr>
              <a:t>Reading a wordless books</a:t>
            </a:r>
            <a:endParaRPr lang="en-US" dirty="0">
              <a:cs typeface="Calibri"/>
            </a:endParaRPr>
          </a:p>
        </p:txBody>
      </p:sp>
      <p:pic>
        <p:nvPicPr>
          <p:cNvPr id="5" name="Picture 4" descr="A child looking at a book&#10;&#10;Description automatically generated">
            <a:extLst>
              <a:ext uri="{FF2B5EF4-FFF2-40B4-BE49-F238E27FC236}">
                <a16:creationId xmlns:a16="http://schemas.microsoft.com/office/drawing/2014/main" id="{7FE0DF3C-05D3-D6E4-88C6-A7C657A02E73}"/>
              </a:ext>
            </a:extLst>
          </p:cNvPr>
          <p:cNvPicPr>
            <a:picLocks noChangeAspect="1"/>
          </p:cNvPicPr>
          <p:nvPr/>
        </p:nvPicPr>
        <p:blipFill>
          <a:blip r:embed="rId3"/>
          <a:stretch>
            <a:fillRect/>
          </a:stretch>
        </p:blipFill>
        <p:spPr>
          <a:xfrm>
            <a:off x="6661830" y="2278926"/>
            <a:ext cx="4820323" cy="3086531"/>
          </a:xfrm>
          <a:prstGeom prst="roundRect">
            <a:avLst/>
          </a:prstGeom>
        </p:spPr>
      </p:pic>
    </p:spTree>
    <p:extLst>
      <p:ext uri="{BB962C8B-B14F-4D97-AF65-F5344CB8AC3E}">
        <p14:creationId xmlns:p14="http://schemas.microsoft.com/office/powerpoint/2010/main" val="22368485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and a child reading a book&#10;&#10;Description automatically generated with medium confidence">
            <a:extLst>
              <a:ext uri="{FF2B5EF4-FFF2-40B4-BE49-F238E27FC236}">
                <a16:creationId xmlns:a16="http://schemas.microsoft.com/office/drawing/2014/main" id="{A77DE003-8673-7349-8269-8B2BBAA6A76D}"/>
              </a:ext>
            </a:extLst>
          </p:cNvPr>
          <p:cNvPicPr>
            <a:picLocks noChangeAspect="1"/>
          </p:cNvPicPr>
          <p:nvPr/>
        </p:nvPicPr>
        <p:blipFill rotWithShape="1">
          <a:blip r:embed="rId3">
            <a:extLst>
              <a:ext uri="{28A0092B-C50C-407E-A947-70E740481C1C}">
                <a14:useLocalDpi xmlns:a14="http://schemas.microsoft.com/office/drawing/2010/main"/>
              </a:ext>
            </a:extLst>
          </a:blip>
          <a:srcRect b="-1"/>
          <a:stretch/>
        </p:blipFill>
        <p:spPr>
          <a:xfrm>
            <a:off x="7336631" y="1929002"/>
            <a:ext cx="4359498" cy="3909005"/>
          </a:xfrm>
          <a:prstGeom prst="roundRect">
            <a:avLst/>
          </a:prstGeom>
        </p:spPr>
      </p:pic>
      <p:sp>
        <p:nvSpPr>
          <p:cNvPr id="6" name="Text Placeholder 5">
            <a:extLst>
              <a:ext uri="{FF2B5EF4-FFF2-40B4-BE49-F238E27FC236}">
                <a16:creationId xmlns:a16="http://schemas.microsoft.com/office/drawing/2014/main" id="{82F6C5C2-432E-8248-84DB-431199FAEAE8}"/>
              </a:ext>
            </a:extLst>
          </p:cNvPr>
          <p:cNvSpPr>
            <a:spLocks noGrp="1"/>
          </p:cNvSpPr>
          <p:nvPr>
            <p:ph type="body" sz="quarter" idx="10"/>
          </p:nvPr>
        </p:nvSpPr>
        <p:spPr>
          <a:xfrm>
            <a:off x="479376" y="1928927"/>
            <a:ext cx="6624736" cy="4380393"/>
          </a:xfrm>
        </p:spPr>
        <p:txBody>
          <a:bodyPr lIns="91440" tIns="45720" rIns="91440" bIns="45720" anchor="t"/>
          <a:lstStyle/>
          <a:p>
            <a:pPr marL="0" indent="0">
              <a:buNone/>
            </a:pPr>
            <a:r>
              <a:rPr lang="en-US" b="1" dirty="0">
                <a:solidFill>
                  <a:schemeClr val="accent2"/>
                </a:solidFill>
              </a:rPr>
              <a:t>The shared book is for YOU to read:</a:t>
            </a:r>
            <a:endParaRPr lang="en-US" b="1" dirty="0">
              <a:solidFill>
                <a:schemeClr val="accent2"/>
              </a:solidFill>
              <a:cs typeface="Calibri"/>
            </a:endParaRPr>
          </a:p>
          <a:p>
            <a:pPr>
              <a:spcBef>
                <a:spcPts val="600"/>
              </a:spcBef>
            </a:pPr>
            <a:r>
              <a:rPr lang="en-US" sz="2400" dirty="0">
                <a:solidFill>
                  <a:schemeClr val="accent2"/>
                </a:solidFill>
              </a:rPr>
              <a:t>Make the story sound as exciting as you can by changing your voice.</a:t>
            </a:r>
            <a:endParaRPr lang="en-US" sz="2400" dirty="0">
              <a:solidFill>
                <a:schemeClr val="accent2"/>
              </a:solidFill>
              <a:cs typeface="Calibri"/>
            </a:endParaRPr>
          </a:p>
          <a:p>
            <a:pPr>
              <a:spcBef>
                <a:spcPts val="600"/>
              </a:spcBef>
            </a:pPr>
            <a:r>
              <a:rPr lang="en-US" sz="2400" dirty="0">
                <a:solidFill>
                  <a:schemeClr val="accent2"/>
                </a:solidFill>
              </a:rPr>
              <a:t>Talk with your child as much as you can:</a:t>
            </a:r>
            <a:endParaRPr lang="en-US" sz="2400" dirty="0">
              <a:solidFill>
                <a:schemeClr val="accent2"/>
              </a:solidFill>
              <a:cs typeface="Calibri"/>
            </a:endParaRPr>
          </a:p>
          <a:p>
            <a:pPr lvl="1">
              <a:spcBef>
                <a:spcPts val="600"/>
              </a:spcBef>
              <a:buFont typeface="Courier New" panose="02070309020205020404" pitchFamily="49" charset="0"/>
              <a:buChar char="o"/>
            </a:pPr>
            <a:r>
              <a:rPr lang="en-US" dirty="0">
                <a:solidFill>
                  <a:schemeClr val="accent2"/>
                </a:solidFill>
              </a:rPr>
              <a:t>Introduce new and exciting language.</a:t>
            </a:r>
            <a:endParaRPr lang="en-US" dirty="0">
              <a:solidFill>
                <a:schemeClr val="accent2"/>
              </a:solidFill>
              <a:cs typeface="Calibri"/>
            </a:endParaRPr>
          </a:p>
          <a:p>
            <a:pPr lvl="1">
              <a:spcBef>
                <a:spcPts val="600"/>
              </a:spcBef>
              <a:buFont typeface="Courier New" panose="02070309020205020404" pitchFamily="49" charset="0"/>
              <a:buChar char="o"/>
            </a:pPr>
            <a:r>
              <a:rPr lang="en-US" dirty="0">
                <a:solidFill>
                  <a:schemeClr val="accent2"/>
                </a:solidFill>
              </a:rPr>
              <a:t>Encourage your child to use new vocabulary.</a:t>
            </a:r>
            <a:endParaRPr lang="en-US" dirty="0">
              <a:solidFill>
                <a:schemeClr val="accent2"/>
              </a:solidFill>
              <a:cs typeface="Calibri"/>
            </a:endParaRPr>
          </a:p>
          <a:p>
            <a:pPr lvl="1">
              <a:spcBef>
                <a:spcPts val="600"/>
              </a:spcBef>
              <a:buFont typeface="Courier New" panose="02070309020205020404" pitchFamily="49" charset="0"/>
              <a:buChar char="o"/>
            </a:pPr>
            <a:r>
              <a:rPr lang="en-US" dirty="0">
                <a:solidFill>
                  <a:schemeClr val="accent2"/>
                </a:solidFill>
              </a:rPr>
              <a:t>Make up sentences together.</a:t>
            </a:r>
            <a:endParaRPr lang="en-US" dirty="0">
              <a:solidFill>
                <a:schemeClr val="accent2"/>
              </a:solidFill>
              <a:cs typeface="Calibri"/>
            </a:endParaRPr>
          </a:p>
          <a:p>
            <a:pPr lvl="1">
              <a:spcBef>
                <a:spcPts val="600"/>
              </a:spcBef>
              <a:buFont typeface="Courier New" panose="02070309020205020404" pitchFamily="49" charset="0"/>
              <a:buChar char="o"/>
            </a:pPr>
            <a:r>
              <a:rPr lang="en-US" dirty="0">
                <a:solidFill>
                  <a:schemeClr val="accent2"/>
                </a:solidFill>
              </a:rPr>
              <a:t>Find different words to use.</a:t>
            </a:r>
            <a:endParaRPr lang="en-US" dirty="0">
              <a:solidFill>
                <a:schemeClr val="accent2"/>
              </a:solidFill>
              <a:cs typeface="Calibri"/>
            </a:endParaRPr>
          </a:p>
          <a:p>
            <a:pPr lvl="1">
              <a:spcBef>
                <a:spcPts val="600"/>
              </a:spcBef>
              <a:buFont typeface="Courier New" panose="02070309020205020404" pitchFamily="49" charset="0"/>
              <a:buChar char="o"/>
            </a:pPr>
            <a:r>
              <a:rPr lang="en-US" dirty="0">
                <a:solidFill>
                  <a:schemeClr val="accent2"/>
                </a:solidFill>
              </a:rPr>
              <a:t>Describe things you see.</a:t>
            </a:r>
            <a:endParaRPr lang="en-US" dirty="0">
              <a:solidFill>
                <a:schemeClr val="accent2"/>
              </a:solidFill>
              <a:cs typeface="Calibri"/>
            </a:endParaRPr>
          </a:p>
        </p:txBody>
      </p:sp>
      <p:sp>
        <p:nvSpPr>
          <p:cNvPr id="4" name="Title 3">
            <a:extLst>
              <a:ext uri="{FF2B5EF4-FFF2-40B4-BE49-F238E27FC236}">
                <a16:creationId xmlns:a16="http://schemas.microsoft.com/office/drawing/2014/main" id="{1D0C56A2-B8FB-0E4C-9808-4C8445824CFE}"/>
              </a:ext>
            </a:extLst>
          </p:cNvPr>
          <p:cNvSpPr>
            <a:spLocks noGrp="1"/>
          </p:cNvSpPr>
          <p:nvPr>
            <p:ph type="title"/>
          </p:nvPr>
        </p:nvSpPr>
        <p:spPr/>
        <p:txBody>
          <a:bodyPr lIns="91440" tIns="45720" rIns="91440" bIns="45720" anchor="b" anchorCtr="0"/>
          <a:lstStyle/>
          <a:p>
            <a:r>
              <a:rPr lang="en-US" dirty="0"/>
              <a:t>Read to your child</a:t>
            </a:r>
            <a:endParaRPr lang="en-US" dirty="0">
              <a:cs typeface="Calibri"/>
            </a:endParaRPr>
          </a:p>
        </p:txBody>
      </p:sp>
    </p:spTree>
    <p:extLst>
      <p:ext uri="{BB962C8B-B14F-4D97-AF65-F5344CB8AC3E}">
        <p14:creationId xmlns:p14="http://schemas.microsoft.com/office/powerpoint/2010/main" val="3411190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C616728-8230-5A47-9A27-641FF58EB296}"/>
              </a:ext>
            </a:extLst>
          </p:cNvPr>
          <p:cNvSpPr>
            <a:spLocks noGrp="1"/>
          </p:cNvSpPr>
          <p:nvPr>
            <p:ph type="body" sz="quarter" idx="10"/>
          </p:nvPr>
        </p:nvSpPr>
        <p:spPr>
          <a:xfrm>
            <a:off x="479376" y="1916832"/>
            <a:ext cx="5865872" cy="1819221"/>
          </a:xfrm>
        </p:spPr>
        <p:txBody>
          <a:bodyPr/>
          <a:lstStyle/>
          <a:p>
            <a:pPr marL="0" indent="0">
              <a:buNone/>
            </a:pPr>
            <a:endParaRPr lang="en-US" dirty="0"/>
          </a:p>
        </p:txBody>
      </p:sp>
      <p:sp>
        <p:nvSpPr>
          <p:cNvPr id="3" name="Title 2">
            <a:extLst>
              <a:ext uri="{FF2B5EF4-FFF2-40B4-BE49-F238E27FC236}">
                <a16:creationId xmlns:a16="http://schemas.microsoft.com/office/drawing/2014/main" id="{8094F2CC-1E17-114E-BB98-903957021FB5}"/>
              </a:ext>
            </a:extLst>
          </p:cNvPr>
          <p:cNvSpPr>
            <a:spLocks noGrp="1"/>
          </p:cNvSpPr>
          <p:nvPr>
            <p:ph type="title"/>
          </p:nvPr>
        </p:nvSpPr>
        <p:spPr>
          <a:prstGeom prst="rect">
            <a:avLst/>
          </a:prstGeom>
        </p:spPr>
        <p:txBody>
          <a:bodyPr/>
          <a:lstStyle/>
          <a:p>
            <a:r>
              <a:rPr lang="en-US" dirty="0"/>
              <a:t>Supporting your child with phonics</a:t>
            </a:r>
          </a:p>
        </p:txBody>
      </p:sp>
      <p:pic>
        <p:nvPicPr>
          <p:cNvPr id="4" name="Picture 3" descr="Graphical user interface, application, Teams&#10;&#10;Description automatically generated">
            <a:hlinkClick r:id="rId3"/>
            <a:extLst>
              <a:ext uri="{FF2B5EF4-FFF2-40B4-BE49-F238E27FC236}">
                <a16:creationId xmlns:a16="http://schemas.microsoft.com/office/drawing/2014/main" id="{F058F429-3EDB-484B-83B8-106BC37D55F2}"/>
              </a:ext>
            </a:extLst>
          </p:cNvPr>
          <p:cNvPicPr>
            <a:picLocks noChangeAspect="1"/>
          </p:cNvPicPr>
          <p:nvPr/>
        </p:nvPicPr>
        <p:blipFill rotWithShape="1">
          <a:blip r:embed="rId4"/>
          <a:srcRect r="67270"/>
          <a:stretch/>
        </p:blipFill>
        <p:spPr>
          <a:xfrm>
            <a:off x="621888" y="1962290"/>
            <a:ext cx="1728192" cy="1699381"/>
          </a:xfrm>
          <a:prstGeom prst="rect">
            <a:avLst/>
          </a:prstGeom>
        </p:spPr>
      </p:pic>
      <p:pic>
        <p:nvPicPr>
          <p:cNvPr id="6" name="Picture 5" descr="Graphical user interface, application, Teams&#10;&#10;Description automatically generated">
            <a:hlinkClick r:id="rId5"/>
            <a:extLst>
              <a:ext uri="{FF2B5EF4-FFF2-40B4-BE49-F238E27FC236}">
                <a16:creationId xmlns:a16="http://schemas.microsoft.com/office/drawing/2014/main" id="{394F4AD3-9482-EF4B-8255-23B85AB25B25}"/>
              </a:ext>
            </a:extLst>
          </p:cNvPr>
          <p:cNvPicPr>
            <a:picLocks noChangeAspect="1"/>
          </p:cNvPicPr>
          <p:nvPr/>
        </p:nvPicPr>
        <p:blipFill rotWithShape="1">
          <a:blip r:embed="rId4"/>
          <a:srcRect l="33237" t="4087" r="34033" b="-4087"/>
          <a:stretch/>
        </p:blipFill>
        <p:spPr>
          <a:xfrm>
            <a:off x="2588592" y="1983124"/>
            <a:ext cx="1782648" cy="1752929"/>
          </a:xfrm>
          <a:prstGeom prst="rect">
            <a:avLst/>
          </a:prstGeom>
        </p:spPr>
      </p:pic>
      <p:pic>
        <p:nvPicPr>
          <p:cNvPr id="7" name="Picture 6" descr="Graphical user interface, application, Teams&#10;&#10;Description automatically generated">
            <a:hlinkClick r:id="rId6"/>
            <a:extLst>
              <a:ext uri="{FF2B5EF4-FFF2-40B4-BE49-F238E27FC236}">
                <a16:creationId xmlns:a16="http://schemas.microsoft.com/office/drawing/2014/main" id="{78A0AB10-488A-FF41-A046-589084451A8B}"/>
              </a:ext>
            </a:extLst>
          </p:cNvPr>
          <p:cNvPicPr>
            <a:picLocks noChangeAspect="1"/>
          </p:cNvPicPr>
          <p:nvPr/>
        </p:nvPicPr>
        <p:blipFill rotWithShape="1">
          <a:blip r:embed="rId4"/>
          <a:srcRect l="66298"/>
          <a:stretch/>
        </p:blipFill>
        <p:spPr>
          <a:xfrm>
            <a:off x="4498912" y="1977138"/>
            <a:ext cx="1740008" cy="1661635"/>
          </a:xfrm>
          <a:prstGeom prst="rect">
            <a:avLst/>
          </a:prstGeom>
        </p:spPr>
      </p:pic>
      <p:pic>
        <p:nvPicPr>
          <p:cNvPr id="2" name="Picture 1"/>
          <p:cNvPicPr>
            <a:picLocks noChangeAspect="1"/>
          </p:cNvPicPr>
          <p:nvPr/>
        </p:nvPicPr>
        <p:blipFill>
          <a:blip r:embed="rId7"/>
          <a:stretch>
            <a:fillRect/>
          </a:stretch>
        </p:blipFill>
        <p:spPr>
          <a:xfrm>
            <a:off x="839416" y="3802345"/>
            <a:ext cx="4787181" cy="2577336"/>
          </a:xfrm>
          <a:prstGeom prst="rect">
            <a:avLst/>
          </a:prstGeom>
        </p:spPr>
      </p:pic>
      <p:pic>
        <p:nvPicPr>
          <p:cNvPr id="8" name="Picture 7"/>
          <p:cNvPicPr>
            <a:picLocks noChangeAspect="1"/>
          </p:cNvPicPr>
          <p:nvPr/>
        </p:nvPicPr>
        <p:blipFill>
          <a:blip r:embed="rId8"/>
          <a:stretch>
            <a:fillRect/>
          </a:stretch>
        </p:blipFill>
        <p:spPr>
          <a:xfrm>
            <a:off x="7464152" y="1495366"/>
            <a:ext cx="3688779" cy="5236749"/>
          </a:xfrm>
          <a:prstGeom prst="rect">
            <a:avLst/>
          </a:prstGeom>
        </p:spPr>
      </p:pic>
    </p:spTree>
    <p:extLst>
      <p:ext uri="{BB962C8B-B14F-4D97-AF65-F5344CB8AC3E}">
        <p14:creationId xmlns:p14="http://schemas.microsoft.com/office/powerpoint/2010/main" val="1120720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C616728-8230-5A47-9A27-641FF58EB296}"/>
              </a:ext>
            </a:extLst>
          </p:cNvPr>
          <p:cNvSpPr>
            <a:spLocks noGrp="1"/>
          </p:cNvSpPr>
          <p:nvPr>
            <p:ph type="body" sz="quarter" idx="10"/>
          </p:nvPr>
        </p:nvSpPr>
        <p:spPr>
          <a:xfrm>
            <a:off x="479376" y="1916832"/>
            <a:ext cx="7200800" cy="2952328"/>
          </a:xfrm>
        </p:spPr>
        <p:txBody>
          <a:bodyPr/>
          <a:lstStyle/>
          <a:p>
            <a:r>
              <a:rPr lang="en-US" dirty="0" smtClean="0"/>
              <a:t>We need you to record your reading sessions</a:t>
            </a:r>
          </a:p>
          <a:p>
            <a:pPr marL="0" indent="0">
              <a:buNone/>
            </a:pPr>
            <a:r>
              <a:rPr lang="en-US" dirty="0"/>
              <a:t> </a:t>
            </a:r>
            <a:r>
              <a:rPr lang="en-US" dirty="0" smtClean="0"/>
              <a:t>          Enjoyment, engagement, questions they</a:t>
            </a:r>
          </a:p>
          <a:p>
            <a:pPr marL="0" indent="0">
              <a:buNone/>
            </a:pPr>
            <a:r>
              <a:rPr lang="en-US" dirty="0"/>
              <a:t> </a:t>
            </a:r>
            <a:r>
              <a:rPr lang="en-US" dirty="0" smtClean="0"/>
              <a:t>          have, sounds/words they have </a:t>
            </a:r>
            <a:r>
              <a:rPr lang="en-US" dirty="0" err="1" smtClean="0"/>
              <a:t>recognised</a:t>
            </a:r>
            <a:r>
              <a:rPr lang="en-US" dirty="0" smtClean="0"/>
              <a:t>  </a:t>
            </a:r>
          </a:p>
          <a:p>
            <a:pPr marL="0" indent="0">
              <a:buNone/>
            </a:pPr>
            <a:r>
              <a:rPr lang="en-US" dirty="0"/>
              <a:t> </a:t>
            </a:r>
            <a:r>
              <a:rPr lang="en-US" dirty="0" smtClean="0"/>
              <a:t>          or read fluently</a:t>
            </a:r>
          </a:p>
          <a:p>
            <a:endParaRPr lang="en-US" dirty="0"/>
          </a:p>
          <a:p>
            <a:r>
              <a:rPr lang="en-US" dirty="0" smtClean="0"/>
              <a:t>Read five times a week</a:t>
            </a:r>
          </a:p>
          <a:p>
            <a:endParaRPr lang="en-US" dirty="0"/>
          </a:p>
          <a:p>
            <a:pPr marL="0" indent="0">
              <a:buNone/>
            </a:pPr>
            <a:endParaRPr lang="en-US" dirty="0"/>
          </a:p>
        </p:txBody>
      </p:sp>
      <p:sp>
        <p:nvSpPr>
          <p:cNvPr id="3" name="Title 2">
            <a:extLst>
              <a:ext uri="{FF2B5EF4-FFF2-40B4-BE49-F238E27FC236}">
                <a16:creationId xmlns:a16="http://schemas.microsoft.com/office/drawing/2014/main" id="{8094F2CC-1E17-114E-BB98-903957021FB5}"/>
              </a:ext>
            </a:extLst>
          </p:cNvPr>
          <p:cNvSpPr>
            <a:spLocks noGrp="1"/>
          </p:cNvSpPr>
          <p:nvPr>
            <p:ph type="title"/>
          </p:nvPr>
        </p:nvSpPr>
        <p:spPr>
          <a:xfrm>
            <a:off x="472372" y="201673"/>
            <a:ext cx="9793088" cy="1152128"/>
          </a:xfrm>
          <a:prstGeom prst="rect">
            <a:avLst/>
          </a:prstGeom>
        </p:spPr>
        <p:txBody>
          <a:bodyPr/>
          <a:lstStyle/>
          <a:p>
            <a:r>
              <a:rPr lang="en-US" dirty="0" smtClean="0"/>
              <a:t>Reading record books</a:t>
            </a:r>
            <a:endParaRPr lang="en-US" dirty="0"/>
          </a:p>
        </p:txBody>
      </p:sp>
      <p:pic>
        <p:nvPicPr>
          <p:cNvPr id="9" name="Picture 8"/>
          <p:cNvPicPr>
            <a:picLocks noChangeAspect="1"/>
          </p:cNvPicPr>
          <p:nvPr/>
        </p:nvPicPr>
        <p:blipFill>
          <a:blip r:embed="rId3"/>
          <a:stretch>
            <a:fillRect/>
          </a:stretch>
        </p:blipFill>
        <p:spPr>
          <a:xfrm>
            <a:off x="7896200" y="1628800"/>
            <a:ext cx="3744416" cy="4998988"/>
          </a:xfrm>
          <a:prstGeom prst="rect">
            <a:avLst/>
          </a:prstGeom>
        </p:spPr>
      </p:pic>
    </p:spTree>
    <p:extLst>
      <p:ext uri="{BB962C8B-B14F-4D97-AF65-F5344CB8AC3E}">
        <p14:creationId xmlns:p14="http://schemas.microsoft.com/office/powerpoint/2010/main" val="1435379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7DBB20-2EB0-A44A-886D-D675349D6144}"/>
              </a:ext>
            </a:extLst>
          </p:cNvPr>
          <p:cNvSpPr>
            <a:spLocks noGrp="1"/>
          </p:cNvSpPr>
          <p:nvPr>
            <p:ph type="body" sz="quarter" idx="10"/>
          </p:nvPr>
        </p:nvSpPr>
        <p:spPr/>
        <p:txBody>
          <a:bodyPr/>
          <a:lstStyle/>
          <a:p>
            <a:r>
              <a:rPr lang="en-US" sz="4400"/>
              <a:t>One of the greatest gifts adults can give is to read to children </a:t>
            </a:r>
          </a:p>
          <a:p>
            <a:r>
              <a:rPr lang="en-US" b="0"/>
              <a:t>Carl Sagan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Presentation cover">
  <a:themeElements>
    <a:clrScheme name="">
      <a:dk1>
        <a:srgbClr val="000000"/>
      </a:dk1>
      <a:lt1>
        <a:srgbClr val="FFFFFF"/>
      </a:lt1>
      <a:dk2>
        <a:srgbClr val="A7A7A7"/>
      </a:dk2>
      <a:lt2>
        <a:srgbClr val="535353"/>
      </a:lt2>
      <a:accent1>
        <a:srgbClr val="4472C4"/>
      </a:accent1>
      <a:accent2>
        <a:srgbClr val="ED7D31"/>
      </a:accent2>
      <a:accent3>
        <a:srgbClr val="FFFFFF"/>
      </a:accent3>
      <a:accent4>
        <a:srgbClr val="000000"/>
      </a:accent4>
      <a:accent5>
        <a:srgbClr val="B0BCDE"/>
      </a:accent5>
      <a:accent6>
        <a:srgbClr val="D7712B"/>
      </a:accent6>
      <a:hlink>
        <a:srgbClr val="0000FF"/>
      </a:hlink>
      <a:folHlink>
        <a:srgbClr val="FF00F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18" tIns="45718" rIns="45718" bIns="45718"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18" tIns="45718" rIns="45718" bIns="45718"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A7A7A7"/>
      </a:dk2>
      <a:lt2>
        <a:srgbClr val="535353"/>
      </a:lt2>
      <a:accent1>
        <a:srgbClr val="4472C4"/>
      </a:accent1>
      <a:accent2>
        <a:srgbClr val="ED7D31"/>
      </a:accent2>
      <a:accent3>
        <a:srgbClr val="FFFFFF"/>
      </a:accent3>
      <a:accent4>
        <a:srgbClr val="000000"/>
      </a:accent4>
      <a:accent5>
        <a:srgbClr val="B0BCDE"/>
      </a:accent5>
      <a:accent6>
        <a:srgbClr val="D7712B"/>
      </a:accent6>
      <a:hlink>
        <a:srgbClr val="0000FF"/>
      </a:hlink>
      <a:folHlink>
        <a:srgbClr val="FF00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est xmlns="b390c623-81a0-476f-984a-5b2ad478ef4f" xsi:nil="true"/>
    <_ip_UnifiedCompliancePolicyProperties xmlns="http://schemas.microsoft.com/sharepoint/v3" xsi:nil="true"/>
    <lcf76f155ced4ddcb4097134ff3c332f xmlns="b390c623-81a0-476f-984a-5b2ad478ef4f">
      <Terms xmlns="http://schemas.microsoft.com/office/infopath/2007/PartnerControls"/>
    </lcf76f155ced4ddcb4097134ff3c332f>
    <TaxCatchAll xmlns="6d6ce26d-438a-4f93-8ad7-b70bc8847f7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4977DC1581EF449A9C26F70477327A5" ma:contentTypeVersion="30" ma:contentTypeDescription="Create a new document." ma:contentTypeScope="" ma:versionID="35786a64cc178860f23ff80c353c4dde">
  <xsd:schema xmlns:xsd="http://www.w3.org/2001/XMLSchema" xmlns:xs="http://www.w3.org/2001/XMLSchema" xmlns:p="http://schemas.microsoft.com/office/2006/metadata/properties" xmlns:ns1="http://schemas.microsoft.com/sharepoint/v3" xmlns:ns2="b390c623-81a0-476f-984a-5b2ad478ef4f" xmlns:ns3="6d6ce26d-438a-4f93-8ad7-b70bc8847f7f" targetNamespace="http://schemas.microsoft.com/office/2006/metadata/properties" ma:root="true" ma:fieldsID="7fe3d31e8bd86c0d8ab3c54843701607" ns1:_="" ns2:_="" ns3:_="">
    <xsd:import namespace="http://schemas.microsoft.com/sharepoint/v3"/>
    <xsd:import namespace="b390c623-81a0-476f-984a-5b2ad478ef4f"/>
    <xsd:import namespace="6d6ce26d-438a-4f93-8ad7-b70bc8847f7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TaxCatchAll" minOccurs="0"/>
                <xsd:element ref="ns2:lcf76f155ced4ddcb4097134ff3c332f" minOccurs="0"/>
                <xsd:element ref="ns1:_ip_UnifiedCompliancePolicyProperties" minOccurs="0"/>
                <xsd:element ref="ns1:_ip_UnifiedCompliancePolicyUIAction" minOccurs="0"/>
                <xsd:element ref="ns2:MediaServiceSearchProperties" minOccurs="0"/>
                <xsd:element ref="ns2:test" minOccurs="0"/>
                <xsd:element ref="ns2:fda848d0-6872-4d01-a8fb-de8ee4635c5bCountryOrRegion" minOccurs="0"/>
                <xsd:element ref="ns2:fda848d0-6872-4d01-a8fb-de8ee4635c5bState" minOccurs="0"/>
                <xsd:element ref="ns2:fda848d0-6872-4d01-a8fb-de8ee4635c5bCity" minOccurs="0"/>
                <xsd:element ref="ns2:fda848d0-6872-4d01-a8fb-de8ee4635c5bPostalCode" minOccurs="0"/>
                <xsd:element ref="ns2:fda848d0-6872-4d01-a8fb-de8ee4635c5bStreet" minOccurs="0"/>
                <xsd:element ref="ns2:fda848d0-6872-4d01-a8fb-de8ee4635c5bGeoLoc" minOccurs="0"/>
                <xsd:element ref="ns2:fda848d0-6872-4d01-a8fb-de8ee4635c5bDispNam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390c623-81a0-476f-984a-5b2ad478ef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4745fcb-acba-4fe2-84db-a181863b3173"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test" ma:index="26" nillable="true" ma:displayName="test" ma:format="Dropdown" ma:internalName="test">
      <xsd:simpleType>
        <xsd:restriction base="dms:Unknown"/>
      </xsd:simpleType>
    </xsd:element>
    <xsd:element name="fda848d0-6872-4d01-a8fb-de8ee4635c5bCountryOrRegion" ma:index="27" nillable="true" ma:displayName="test: Country/Region" ma:internalName="CountryOrRegion" ma:readOnly="true">
      <xsd:simpleType>
        <xsd:restriction base="dms:Text"/>
      </xsd:simpleType>
    </xsd:element>
    <xsd:element name="fda848d0-6872-4d01-a8fb-de8ee4635c5bState" ma:index="28" nillable="true" ma:displayName="test: State" ma:internalName="State" ma:readOnly="true">
      <xsd:simpleType>
        <xsd:restriction base="dms:Text"/>
      </xsd:simpleType>
    </xsd:element>
    <xsd:element name="fda848d0-6872-4d01-a8fb-de8ee4635c5bCity" ma:index="29" nillable="true" ma:displayName="test: City" ma:internalName="City" ma:readOnly="true">
      <xsd:simpleType>
        <xsd:restriction base="dms:Text"/>
      </xsd:simpleType>
    </xsd:element>
    <xsd:element name="fda848d0-6872-4d01-a8fb-de8ee4635c5bPostalCode" ma:index="30" nillable="true" ma:displayName="test: Postal Code" ma:internalName="PostalCode" ma:readOnly="true">
      <xsd:simpleType>
        <xsd:restriction base="dms:Text"/>
      </xsd:simpleType>
    </xsd:element>
    <xsd:element name="fda848d0-6872-4d01-a8fb-de8ee4635c5bStreet" ma:index="31" nillable="true" ma:displayName="test: Street" ma:internalName="Street" ma:readOnly="true">
      <xsd:simpleType>
        <xsd:restriction base="dms:Text"/>
      </xsd:simpleType>
    </xsd:element>
    <xsd:element name="fda848d0-6872-4d01-a8fb-de8ee4635c5bGeoLoc" ma:index="32" nillable="true" ma:displayName="test: Coordinates" ma:internalName="GeoLoc" ma:readOnly="true">
      <xsd:simpleType>
        <xsd:restriction base="dms:Unknown"/>
      </xsd:simpleType>
    </xsd:element>
    <xsd:element name="fda848d0-6872-4d01-a8fb-de8ee4635c5bDispName" ma:index="33" nillable="true" ma:displayName="test: Name" ma:internalName="DispName" ma:readOnly="true">
      <xsd:simpleType>
        <xsd:restriction base="dms:Text"/>
      </xsd:simpleType>
    </xsd:element>
    <xsd:element name="MediaServiceObjectDetectorVersions" ma:index="3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6ce26d-438a-4f93-8ad7-b70bc8847f7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f4a544f-794c-4ace-950b-e93424860709}" ma:internalName="TaxCatchAll" ma:showField="CatchAllData" ma:web="6d6ce26d-438a-4f93-8ad7-b70bc8847f7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B8E684-7516-47AC-9294-08AAE612A259}">
  <ds:schemaRefs>
    <ds:schemaRef ds:uri="http://schemas.microsoft.com/office/2006/metadata/properties"/>
    <ds:schemaRef ds:uri="http://schemas.microsoft.com/sharepoint/v3"/>
    <ds:schemaRef ds:uri="http://purl.org/dc/terms/"/>
    <ds:schemaRef ds:uri="6d6ce26d-438a-4f93-8ad7-b70bc8847f7f"/>
    <ds:schemaRef ds:uri="http://schemas.microsoft.com/office/2006/documentManagement/types"/>
    <ds:schemaRef ds:uri="http://schemas.openxmlformats.org/package/2006/metadata/core-properties"/>
    <ds:schemaRef ds:uri="http://schemas.microsoft.com/office/infopath/2007/PartnerControls"/>
    <ds:schemaRef ds:uri="http://purl.org/dc/elements/1.1/"/>
    <ds:schemaRef ds:uri="b390c623-81a0-476f-984a-5b2ad478ef4f"/>
    <ds:schemaRef ds:uri="http://www.w3.org/XML/1998/namespace"/>
    <ds:schemaRef ds:uri="http://purl.org/dc/dcmitype/"/>
  </ds:schemaRefs>
</ds:datastoreItem>
</file>

<file path=customXml/itemProps2.xml><?xml version="1.0" encoding="utf-8"?>
<ds:datastoreItem xmlns:ds="http://schemas.openxmlformats.org/officeDocument/2006/customXml" ds:itemID="{B625A118-A614-4A41-B843-FEF7057E296B}">
  <ds:schemaRefs>
    <ds:schemaRef ds:uri="http://schemas.microsoft.com/sharepoint/v3/contenttype/forms"/>
  </ds:schemaRefs>
</ds:datastoreItem>
</file>

<file path=customXml/itemProps3.xml><?xml version="1.0" encoding="utf-8"?>
<ds:datastoreItem xmlns:ds="http://schemas.openxmlformats.org/officeDocument/2006/customXml" ds:itemID="{EC35CB54-28F2-4157-A5A4-5F8B2640DC04}">
  <ds:schemaRefs>
    <ds:schemaRef ds:uri="6d6ce26d-438a-4f93-8ad7-b70bc8847f7f"/>
    <ds:schemaRef ds:uri="b390c623-81a0-476f-984a-5b2ad478ef4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244</TotalTime>
  <Words>1980</Words>
  <Application>Microsoft Office PowerPoint</Application>
  <PresentationFormat>Widescreen</PresentationFormat>
  <Paragraphs>249</Paragraphs>
  <Slides>28</Slides>
  <Notes>28</Notes>
  <HiddenSlides>0</HiddenSlides>
  <MMClips>2</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28</vt:i4>
      </vt:variant>
    </vt:vector>
  </HeadingPairs>
  <TitlesOfParts>
    <vt:vector size="43" baseType="lpstr">
      <vt:lpstr>Arial</vt:lpstr>
      <vt:lpstr>Arial,Sans-Serif</vt:lpstr>
      <vt:lpstr>Calibri</vt:lpstr>
      <vt:lpstr>Calibri Light</vt:lpstr>
      <vt:lpstr>Comic Sans MS</vt:lpstr>
      <vt:lpstr>Courier New</vt:lpstr>
      <vt:lpstr>Gotham Narrow Bold</vt:lpstr>
      <vt:lpstr>Helvetica</vt:lpstr>
      <vt:lpstr>Open Sans</vt:lpstr>
      <vt:lpstr>Open Sans Light</vt:lpstr>
      <vt:lpstr>Presentation cover</vt:lpstr>
      <vt:lpstr>Normal body copy page</vt:lpstr>
      <vt:lpstr>Custom Design</vt:lpstr>
      <vt:lpstr>3_Normal body copy page</vt:lpstr>
      <vt:lpstr>4_Normal body copy page</vt:lpstr>
      <vt:lpstr>PowerPoint Presentation</vt:lpstr>
      <vt:lpstr>PowerPoint Presentation</vt:lpstr>
      <vt:lpstr>PowerPoint Presentation</vt:lpstr>
      <vt:lpstr>Little Wandle Letters and Sounds Revised</vt:lpstr>
      <vt:lpstr>Phonics is:</vt:lpstr>
      <vt:lpstr>Terminology </vt:lpstr>
      <vt:lpstr>This term we are teaching Phase 2 </vt:lpstr>
      <vt:lpstr>We teach Phase 2 in this order</vt:lpstr>
      <vt:lpstr>Let’s say the Phase 2 sounds</vt:lpstr>
      <vt:lpstr>We teach blending so your child learns to read </vt:lpstr>
      <vt:lpstr>Blending to read words</vt:lpstr>
      <vt:lpstr>Tricky words</vt:lpstr>
      <vt:lpstr>Reading tricky words </vt:lpstr>
      <vt:lpstr>How we make learning stick </vt:lpstr>
      <vt:lpstr>PowerPoint Presentation</vt:lpstr>
      <vt:lpstr>Spelling </vt:lpstr>
      <vt:lpstr>How do we teach spelling?</vt:lpstr>
      <vt:lpstr>How does writing progress?</vt:lpstr>
      <vt:lpstr>How do we practise reading in books?</vt:lpstr>
      <vt:lpstr>How do we find the right book for your child?</vt:lpstr>
      <vt:lpstr>PowerPoint Presentation</vt:lpstr>
      <vt:lpstr>Books going home</vt:lpstr>
      <vt:lpstr>Listening to your child read their phonics book</vt:lpstr>
      <vt:lpstr>Reading a wordless books</vt:lpstr>
      <vt:lpstr>Read to your child</vt:lpstr>
      <vt:lpstr>Supporting your child with phonics</vt:lpstr>
      <vt:lpstr>Reading record books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 sherrington</dc:creator>
  <cp:lastModifiedBy>Kathy Usherwood</cp:lastModifiedBy>
  <cp:revision>18</cp:revision>
  <cp:lastPrinted>2021-11-08T18:32:12Z</cp:lastPrinted>
  <dcterms:modified xsi:type="dcterms:W3CDTF">2025-09-15T18:21:22Z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0x01010064977DC1581EF449A9C26F70477327A5</vt:lpwstr>
  </property>
  <property fmtid="{D5CDD505-2E9C-101B-9397-08002B2CF9AE}" pid="3" name="MediaServiceImageTags">
    <vt:lpwstr/>
  </property>
</Properties>
</file>